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1725" r:id="rId2"/>
    <p:sldId id="262" r:id="rId3"/>
    <p:sldId id="1795" r:id="rId4"/>
    <p:sldId id="1796" r:id="rId5"/>
    <p:sldId id="1797" r:id="rId6"/>
    <p:sldId id="1798" r:id="rId7"/>
    <p:sldId id="1799" r:id="rId8"/>
    <p:sldId id="1801" r:id="rId9"/>
    <p:sldId id="1802" r:id="rId10"/>
    <p:sldId id="1800" r:id="rId11"/>
    <p:sldId id="1803" r:id="rId12"/>
    <p:sldId id="1804" r:id="rId13"/>
    <p:sldId id="1805" r:id="rId14"/>
    <p:sldId id="1806" r:id="rId15"/>
    <p:sldId id="1807" r:id="rId16"/>
    <p:sldId id="1808" r:id="rId17"/>
    <p:sldId id="1809" r:id="rId18"/>
    <p:sldId id="1810" r:id="rId19"/>
    <p:sldId id="1811" r:id="rId20"/>
    <p:sldId id="1812" r:id="rId21"/>
    <p:sldId id="1813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61E"/>
    <a:srgbClr val="FFF2CC"/>
    <a:srgbClr val="A30C14"/>
    <a:srgbClr val="9F0811"/>
    <a:srgbClr val="DBDBDB"/>
    <a:srgbClr val="404040"/>
    <a:srgbClr val="FEE848"/>
    <a:srgbClr val="E85106"/>
    <a:srgbClr val="A40000"/>
    <a:srgbClr val="F5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2" autoAdjust="0"/>
    <p:restoredTop sz="94289" autoAdjust="0"/>
  </p:normalViewPr>
  <p:slideViewPr>
    <p:cSldViewPr snapToGrid="0" showGuides="1">
      <p:cViewPr varScale="1">
        <p:scale>
          <a:sx n="91" d="100"/>
          <a:sy n="91" d="100"/>
        </p:scale>
        <p:origin x="60" y="144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85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57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986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995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3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11A73EE-4D99-41E8-859A-EF1FC72FAD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不完整圆 18">
            <a:extLst>
              <a:ext uri="{FF2B5EF4-FFF2-40B4-BE49-F238E27FC236}">
                <a16:creationId xmlns:a16="http://schemas.microsoft.com/office/drawing/2014/main" id="{0CAABF35-1A99-4F71-B8FE-BE2E99DADC85}"/>
              </a:ext>
            </a:extLst>
          </p:cNvPr>
          <p:cNvSpPr/>
          <p:nvPr userDrawn="1"/>
        </p:nvSpPr>
        <p:spPr>
          <a:xfrm rot="16200000">
            <a:off x="3763109" y="-5413917"/>
            <a:ext cx="10279181" cy="10553507"/>
          </a:xfrm>
          <a:prstGeom prst="pie">
            <a:avLst>
              <a:gd name="adj1" fmla="val 5396264"/>
              <a:gd name="adj2" fmla="val 16197194"/>
            </a:avLst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不完整圆 4">
            <a:extLst>
              <a:ext uri="{FF2B5EF4-FFF2-40B4-BE49-F238E27FC236}">
                <a16:creationId xmlns:a16="http://schemas.microsoft.com/office/drawing/2014/main" id="{8114889F-F801-4E74-9E24-A6187E63101D}"/>
              </a:ext>
            </a:extLst>
          </p:cNvPr>
          <p:cNvSpPr/>
          <p:nvPr userDrawn="1"/>
        </p:nvSpPr>
        <p:spPr>
          <a:xfrm>
            <a:off x="7156546" y="1581246"/>
            <a:ext cx="10553507" cy="10553507"/>
          </a:xfrm>
          <a:prstGeom prst="pie">
            <a:avLst>
              <a:gd name="adj1" fmla="val 10804421"/>
              <a:gd name="adj2" fmla="val 162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2" y="281164"/>
            <a:ext cx="2928398" cy="962687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893861"/>
            <a:ext cx="10052879" cy="943471"/>
          </a:xfrm>
          <a:prstGeom prst="rect">
            <a:avLst/>
          </a:prstGeom>
        </p:spPr>
        <p:txBody>
          <a:bodyPr anchor="ctr">
            <a:noAutofit/>
          </a:bodyPr>
          <a:lstStyle>
            <a:lvl1pPr algn="dist"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677792"/>
            <a:ext cx="1005287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E28191C-A829-44A4-9442-F57023176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8902700" y="328718"/>
            <a:ext cx="2626310" cy="455772"/>
          </a:xfrm>
          <a:prstGeom prst="rect">
            <a:avLst/>
          </a:prstGeom>
        </p:spPr>
      </p:pic>
      <p:sp>
        <p:nvSpPr>
          <p:cNvPr id="52" name="文本占位符 31">
            <a:extLst>
              <a:ext uri="{FF2B5EF4-FFF2-40B4-BE49-F238E27FC236}">
                <a16:creationId xmlns:a16="http://schemas.microsoft.com/office/drawing/2014/main" id="{F14E1190-9D41-4B1D-AB87-AB168C19D72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069561" y="4396638"/>
            <a:ext cx="1005287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5</a:t>
            </a:r>
            <a:r>
              <a:rPr lang="zh-CN" altLang="en-US" dirty="0"/>
              <a:t>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122DF2-BB8E-457B-ABE7-9200333F4F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549" y="820639"/>
            <a:ext cx="2895851" cy="25605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50C1311E-CD03-411A-882A-3FABD27C5099}"/>
              </a:ext>
            </a:extLst>
          </p:cNvPr>
          <p:cNvSpPr/>
          <p:nvPr userDrawn="1"/>
        </p:nvSpPr>
        <p:spPr>
          <a:xfrm>
            <a:off x="0" y="6520606"/>
            <a:ext cx="12192000" cy="337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238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F5091F18-2A0A-43EF-AEC5-EF3A0034D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63" r="20870"/>
          <a:stretch/>
        </p:blipFill>
        <p:spPr>
          <a:xfrm>
            <a:off x="0" y="0"/>
            <a:ext cx="4500629" cy="6857996"/>
          </a:xfrm>
          <a:prstGeom prst="rect">
            <a:avLst/>
          </a:prstGeom>
        </p:spPr>
      </p:pic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974" y="1480577"/>
            <a:ext cx="7079226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ctr">
              <a:defRPr sz="4400" b="1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9660" y="2784774"/>
            <a:ext cx="6657521" cy="1534265"/>
          </a:xfrm>
          <a:prstGeom prst="rect">
            <a:avLst/>
          </a:prstGeom>
          <a:noFill/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6" name="矩形: 剪去单角 25">
            <a:extLst>
              <a:ext uri="{FF2B5EF4-FFF2-40B4-BE49-F238E27FC236}">
                <a16:creationId xmlns:a16="http://schemas.microsoft.com/office/drawing/2014/main" id="{50AE8945-A21C-41D3-8B17-0892E47B2493}"/>
              </a:ext>
            </a:extLst>
          </p:cNvPr>
          <p:cNvSpPr/>
          <p:nvPr userDrawn="1"/>
        </p:nvSpPr>
        <p:spPr>
          <a:xfrm rot="5400000" flipV="1">
            <a:off x="-1181034" y="1176338"/>
            <a:ext cx="6858000" cy="4505326"/>
          </a:xfrm>
          <a:prstGeom prst="snip1Rect">
            <a:avLst>
              <a:gd name="adj" fmla="val 0"/>
            </a:avLst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5FED44-E079-4D8C-AE5B-73684BD83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934806" y="6040257"/>
            <a:ext cx="2626310" cy="455772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E2D012-770F-467C-AB53-8051EA55EFDF}"/>
              </a:ext>
            </a:extLst>
          </p:cNvPr>
          <p:cNvCxnSpPr>
            <a:cxnSpLocks/>
          </p:cNvCxnSpPr>
          <p:nvPr userDrawn="1"/>
        </p:nvCxnSpPr>
        <p:spPr>
          <a:xfrm>
            <a:off x="4899660" y="2686052"/>
            <a:ext cx="6871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66487F3E-4BB2-481A-941C-14FB0C06EE16}"/>
              </a:ext>
            </a:extLst>
          </p:cNvPr>
          <p:cNvSpPr/>
          <p:nvPr userDrawn="1"/>
        </p:nvSpPr>
        <p:spPr>
          <a:xfrm rot="16200000">
            <a:off x="4216986" y="1777750"/>
            <a:ext cx="429986" cy="139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F4DAE356-67F9-4BF9-B333-74C92EA49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63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F5091F18-2A0A-43EF-AEC5-EF3A0034D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95"/>
          <a:stretch/>
        </p:blipFill>
        <p:spPr>
          <a:xfrm>
            <a:off x="-1" y="1"/>
            <a:ext cx="12192001" cy="3745394"/>
          </a:xfrm>
          <a:prstGeom prst="rect">
            <a:avLst/>
          </a:prstGeom>
        </p:spPr>
      </p:pic>
      <p:sp>
        <p:nvSpPr>
          <p:cNvPr id="26" name="矩形: 剪去单角 25">
            <a:extLst>
              <a:ext uri="{FF2B5EF4-FFF2-40B4-BE49-F238E27FC236}">
                <a16:creationId xmlns:a16="http://schemas.microsoft.com/office/drawing/2014/main" id="{50AE8945-A21C-41D3-8B17-0892E47B2493}"/>
              </a:ext>
            </a:extLst>
          </p:cNvPr>
          <p:cNvSpPr/>
          <p:nvPr userDrawn="1"/>
        </p:nvSpPr>
        <p:spPr>
          <a:xfrm rot="5400000" flipV="1">
            <a:off x="4220955" y="-4225652"/>
            <a:ext cx="3745394" cy="12196697"/>
          </a:xfrm>
          <a:prstGeom prst="snip1Rect">
            <a:avLst>
              <a:gd name="adj" fmla="val 0"/>
            </a:avLst>
          </a:prstGeom>
          <a:solidFill>
            <a:srgbClr val="AC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5FED44-E079-4D8C-AE5B-73684BD83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8949419" y="6359998"/>
            <a:ext cx="2626310" cy="455772"/>
          </a:xfrm>
          <a:prstGeom prst="rect">
            <a:avLst/>
          </a:prstGeom>
        </p:spPr>
      </p:pic>
      <p:sp>
        <p:nvSpPr>
          <p:cNvPr id="2" name="等腰三角形 1">
            <a:extLst>
              <a:ext uri="{FF2B5EF4-FFF2-40B4-BE49-F238E27FC236}">
                <a16:creationId xmlns:a16="http://schemas.microsoft.com/office/drawing/2014/main" id="{BA8EFC82-7B4F-4802-95B2-D38190C27CF1}"/>
              </a:ext>
            </a:extLst>
          </p:cNvPr>
          <p:cNvSpPr/>
          <p:nvPr userDrawn="1"/>
        </p:nvSpPr>
        <p:spPr>
          <a:xfrm>
            <a:off x="2055644" y="3611156"/>
            <a:ext cx="429986" cy="139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227" y="4270089"/>
            <a:ext cx="9956801" cy="775349"/>
          </a:xfrm>
          <a:prstGeom prst="rect">
            <a:avLst/>
          </a:prstGeom>
          <a:solidFill>
            <a:schemeClr val="bg1"/>
          </a:solidFill>
          <a:effectLst/>
        </p:spPr>
        <p:txBody>
          <a:bodyPr anchor="ctr"/>
          <a:lstStyle>
            <a:lvl1pPr algn="l">
              <a:defRPr sz="4400" b="1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9827" y="5228361"/>
            <a:ext cx="9855201" cy="111712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BA144D37-3A28-49F2-8960-183FA3AD6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39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456B3EDA-4B5B-4247-80D5-AAEB3E948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>
          <a:xfrm>
            <a:off x="-4701" y="0"/>
            <a:ext cx="12192000" cy="3745394"/>
          </a:xfrm>
          <a:prstGeom prst="rect">
            <a:avLst/>
          </a:prstGeom>
        </p:spPr>
      </p:pic>
      <p:sp>
        <p:nvSpPr>
          <p:cNvPr id="26" name="矩形: 剪去单角 25">
            <a:extLst>
              <a:ext uri="{FF2B5EF4-FFF2-40B4-BE49-F238E27FC236}">
                <a16:creationId xmlns:a16="http://schemas.microsoft.com/office/drawing/2014/main" id="{50AE8945-A21C-41D3-8B17-0892E47B2493}"/>
              </a:ext>
            </a:extLst>
          </p:cNvPr>
          <p:cNvSpPr/>
          <p:nvPr userDrawn="1"/>
        </p:nvSpPr>
        <p:spPr>
          <a:xfrm rot="5400000" flipV="1">
            <a:off x="4220959" y="-4225652"/>
            <a:ext cx="3745394" cy="12196697"/>
          </a:xfrm>
          <a:prstGeom prst="snip1Rect">
            <a:avLst>
              <a:gd name="adj" fmla="val 0"/>
            </a:avLst>
          </a:prstGeom>
          <a:solidFill>
            <a:srgbClr val="AC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5FED44-E079-4D8C-AE5B-73684BD83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8949419" y="6359998"/>
            <a:ext cx="2626310" cy="455772"/>
          </a:xfrm>
          <a:prstGeom prst="rect">
            <a:avLst/>
          </a:prstGeom>
        </p:spPr>
      </p:pic>
      <p:sp>
        <p:nvSpPr>
          <p:cNvPr id="2" name="等腰三角形 1">
            <a:extLst>
              <a:ext uri="{FF2B5EF4-FFF2-40B4-BE49-F238E27FC236}">
                <a16:creationId xmlns:a16="http://schemas.microsoft.com/office/drawing/2014/main" id="{BA8EFC82-7B4F-4802-95B2-D38190C27CF1}"/>
              </a:ext>
            </a:extLst>
          </p:cNvPr>
          <p:cNvSpPr/>
          <p:nvPr userDrawn="1"/>
        </p:nvSpPr>
        <p:spPr>
          <a:xfrm>
            <a:off x="2055644" y="3611156"/>
            <a:ext cx="429986" cy="139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227" y="4270089"/>
            <a:ext cx="9956801" cy="775349"/>
          </a:xfrm>
          <a:prstGeom prst="rect">
            <a:avLst/>
          </a:prstGeom>
          <a:solidFill>
            <a:schemeClr val="bg1"/>
          </a:solidFill>
          <a:effectLst/>
        </p:spPr>
        <p:txBody>
          <a:bodyPr anchor="ctr"/>
          <a:lstStyle>
            <a:lvl1pPr algn="l">
              <a:defRPr sz="4400" b="1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9827" y="5228361"/>
            <a:ext cx="9855201" cy="111712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EBD75AF-F9DE-4E2D-81C4-EDD4C3AD1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94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FontTx/>
              <a:buBlip>
                <a:blip r:embed="rId2"/>
              </a:buBlip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298FCD2B-7162-4061-910A-CF6DA7FCF72F}"/>
              </a:ext>
            </a:extLst>
          </p:cNvPr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78FE0F8-F560-46AD-979D-DC4DA8E97A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21752F1-B84B-46FC-92B3-8A03375B1AD6}"/>
              </a:ext>
            </a:extLst>
          </p:cNvPr>
          <p:cNvSpPr/>
          <p:nvPr userDrawn="1"/>
        </p:nvSpPr>
        <p:spPr>
          <a:xfrm>
            <a:off x="0" y="83094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5E6FE7B-9D16-4671-AD75-73D99120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752E5EA2-2049-4228-A86C-1C3E5848C258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8F005B9-958D-43F6-8A0E-ED9EE4B9FBA7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62248D-7EC2-4735-815A-0C720F0EA160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 userDrawn="1"/>
        </p:nvSpPr>
        <p:spPr>
          <a:xfrm>
            <a:off x="734070" y="813695"/>
            <a:ext cx="10815273" cy="126607"/>
          </a:xfrm>
          <a:custGeom>
            <a:avLst/>
            <a:gdLst>
              <a:gd name="connsiteX0" fmla="*/ 0 w 10815273"/>
              <a:gd name="connsiteY0" fmla="*/ 126607 h 126607"/>
              <a:gd name="connsiteX1" fmla="*/ 45838 w 10815273"/>
              <a:gd name="connsiteY1" fmla="*/ 0 h 126607"/>
              <a:gd name="connsiteX2" fmla="*/ 10815273 w 10815273"/>
              <a:gd name="connsiteY2" fmla="*/ 0 h 126607"/>
              <a:gd name="connsiteX3" fmla="*/ 10769435 w 10815273"/>
              <a:gd name="connsiteY3" fmla="*/ 126607 h 126607"/>
              <a:gd name="connsiteX4" fmla="*/ 0 w 10815273"/>
              <a:gd name="connsiteY4" fmla="*/ 126607 h 126607"/>
              <a:gd name="connsiteX0" fmla="*/ 0 w 10815273"/>
              <a:gd name="connsiteY0" fmla="*/ 126607 h 126607"/>
              <a:gd name="connsiteX1" fmla="*/ 45838 w 10815273"/>
              <a:gd name="connsiteY1" fmla="*/ 0 h 126607"/>
              <a:gd name="connsiteX2" fmla="*/ 10815273 w 10815273"/>
              <a:gd name="connsiteY2" fmla="*/ 0 h 126607"/>
              <a:gd name="connsiteX3" fmla="*/ 10762291 w 10815273"/>
              <a:gd name="connsiteY3" fmla="*/ 126607 h 126607"/>
              <a:gd name="connsiteX4" fmla="*/ 0 w 10815273"/>
              <a:gd name="connsiteY4" fmla="*/ 126607 h 12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5273" h="126607">
                <a:moveTo>
                  <a:pt x="0" y="126607"/>
                </a:moveTo>
                <a:lnTo>
                  <a:pt x="45838" y="0"/>
                </a:lnTo>
                <a:lnTo>
                  <a:pt x="10815273" y="0"/>
                </a:lnTo>
                <a:lnTo>
                  <a:pt x="10762291" y="126607"/>
                </a:lnTo>
                <a:lnTo>
                  <a:pt x="0" y="126607"/>
                </a:lnTo>
                <a:close/>
              </a:path>
            </a:pathLst>
          </a:custGeom>
          <a:solidFill>
            <a:srgbClr val="C3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95" y="266963"/>
            <a:ext cx="10555568" cy="55734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kumimoji="1" lang="zh-CN" altLang="en-US" sz="3200" b="1" kern="1200" dirty="0">
                <a:solidFill>
                  <a:srgbClr val="C00000"/>
                </a:solidFill>
                <a:latin typeface="Book Antiqua" panose="02040602050305030304" charset="0"/>
                <a:ea typeface="微软雅黑" panose="020B0503020204020204" pitchFamily="34" charset="-122"/>
                <a:cs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矩形 18"/>
          <p:cNvSpPr/>
          <p:nvPr/>
        </p:nvSpPr>
        <p:spPr>
          <a:xfrm>
            <a:off x="612638" y="266584"/>
            <a:ext cx="68533" cy="733681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平行四边形 13"/>
          <p:cNvSpPr/>
          <p:nvPr userDrawn="1"/>
        </p:nvSpPr>
        <p:spPr>
          <a:xfrm rot="16200000" flipV="1">
            <a:off x="336364" y="610563"/>
            <a:ext cx="733680" cy="45718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" fmla="*/ 0 w 774027"/>
              <a:gd name="connsiteY0" fmla="*/ 81259 h 81259"/>
              <a:gd name="connsiteX1" fmla="*/ 121596 w 774027"/>
              <a:gd name="connsiteY1" fmla="*/ 0 h 81259"/>
              <a:gd name="connsiteX2" fmla="*/ 771798 w 774027"/>
              <a:gd name="connsiteY2" fmla="*/ 0 h 81259"/>
              <a:gd name="connsiteX3" fmla="*/ 774027 w 774027"/>
              <a:gd name="connsiteY3" fmla="*/ 80068 h 81259"/>
              <a:gd name="connsiteX4" fmla="*/ 0 w 774027"/>
              <a:gd name="connsiteY4" fmla="*/ 81259 h 81259"/>
              <a:gd name="connsiteX0" fmla="*/ 0 w 772836"/>
              <a:gd name="connsiteY0" fmla="*/ 81259 h 81259"/>
              <a:gd name="connsiteX1" fmla="*/ 121596 w 772836"/>
              <a:gd name="connsiteY1" fmla="*/ 0 h 81259"/>
              <a:gd name="connsiteX2" fmla="*/ 771798 w 772836"/>
              <a:gd name="connsiteY2" fmla="*/ 0 h 81259"/>
              <a:gd name="connsiteX3" fmla="*/ 772836 w 772836"/>
              <a:gd name="connsiteY3" fmla="*/ 81258 h 81259"/>
              <a:gd name="connsiteX4" fmla="*/ 0 w 772836"/>
              <a:gd name="connsiteY4" fmla="*/ 81259 h 81259"/>
              <a:gd name="connsiteX0" fmla="*/ 0 w 772836"/>
              <a:gd name="connsiteY0" fmla="*/ 81260 h 81260"/>
              <a:gd name="connsiteX1" fmla="*/ 121596 w 772836"/>
              <a:gd name="connsiteY1" fmla="*/ 1 h 81260"/>
              <a:gd name="connsiteX2" fmla="*/ 740004 w 772836"/>
              <a:gd name="connsiteY2" fmla="*/ 0 h 81260"/>
              <a:gd name="connsiteX3" fmla="*/ 772836 w 772836"/>
              <a:gd name="connsiteY3" fmla="*/ 81259 h 81260"/>
              <a:gd name="connsiteX4" fmla="*/ 0 w 772836"/>
              <a:gd name="connsiteY4" fmla="*/ 81260 h 81260"/>
              <a:gd name="connsiteX0" fmla="*/ 0 w 772836"/>
              <a:gd name="connsiteY0" fmla="*/ 81260 h 81260"/>
              <a:gd name="connsiteX1" fmla="*/ 117680 w 772836"/>
              <a:gd name="connsiteY1" fmla="*/ 1 h 81260"/>
              <a:gd name="connsiteX2" fmla="*/ 740004 w 772836"/>
              <a:gd name="connsiteY2" fmla="*/ 0 h 81260"/>
              <a:gd name="connsiteX3" fmla="*/ 772836 w 772836"/>
              <a:gd name="connsiteY3" fmla="*/ 81259 h 81260"/>
              <a:gd name="connsiteX4" fmla="*/ 0 w 772836"/>
              <a:gd name="connsiteY4" fmla="*/ 81260 h 81260"/>
              <a:gd name="connsiteX0" fmla="*/ 0 w 772836"/>
              <a:gd name="connsiteY0" fmla="*/ 81258 h 81258"/>
              <a:gd name="connsiteX1" fmla="*/ 117680 w 772836"/>
              <a:gd name="connsiteY1" fmla="*/ -1 h 81258"/>
              <a:gd name="connsiteX2" fmla="*/ 732479 w 772836"/>
              <a:gd name="connsiteY2" fmla="*/ 8457 h 81258"/>
              <a:gd name="connsiteX3" fmla="*/ 772836 w 772836"/>
              <a:gd name="connsiteY3" fmla="*/ 81257 h 81258"/>
              <a:gd name="connsiteX4" fmla="*/ 0 w 772836"/>
              <a:gd name="connsiteY4" fmla="*/ 81258 h 8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836" h="81258">
                <a:moveTo>
                  <a:pt x="0" y="81258"/>
                </a:moveTo>
                <a:lnTo>
                  <a:pt x="117680" y="-1"/>
                </a:lnTo>
                <a:lnTo>
                  <a:pt x="732479" y="8457"/>
                </a:lnTo>
                <a:lnTo>
                  <a:pt x="772836" y="81257"/>
                </a:lnTo>
                <a:lnTo>
                  <a:pt x="0" y="812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 userDrawn="1"/>
        </p:nvSpPr>
        <p:spPr>
          <a:xfrm rot="16200000" flipV="1">
            <a:off x="425971" y="584317"/>
            <a:ext cx="621300" cy="45719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" fmla="*/ 0 w 774027"/>
              <a:gd name="connsiteY0" fmla="*/ 81259 h 81259"/>
              <a:gd name="connsiteX1" fmla="*/ 121596 w 774027"/>
              <a:gd name="connsiteY1" fmla="*/ 0 h 81259"/>
              <a:gd name="connsiteX2" fmla="*/ 771798 w 774027"/>
              <a:gd name="connsiteY2" fmla="*/ 0 h 81259"/>
              <a:gd name="connsiteX3" fmla="*/ 774027 w 774027"/>
              <a:gd name="connsiteY3" fmla="*/ 80068 h 81259"/>
              <a:gd name="connsiteX4" fmla="*/ 0 w 774027"/>
              <a:gd name="connsiteY4" fmla="*/ 81259 h 81259"/>
              <a:gd name="connsiteX0" fmla="*/ 0 w 772836"/>
              <a:gd name="connsiteY0" fmla="*/ 81259 h 81259"/>
              <a:gd name="connsiteX1" fmla="*/ 121596 w 772836"/>
              <a:gd name="connsiteY1" fmla="*/ 0 h 81259"/>
              <a:gd name="connsiteX2" fmla="*/ 771798 w 772836"/>
              <a:gd name="connsiteY2" fmla="*/ 0 h 81259"/>
              <a:gd name="connsiteX3" fmla="*/ 772836 w 772836"/>
              <a:gd name="connsiteY3" fmla="*/ 81258 h 81259"/>
              <a:gd name="connsiteX4" fmla="*/ 0 w 772836"/>
              <a:gd name="connsiteY4" fmla="*/ 81259 h 81259"/>
              <a:gd name="connsiteX0" fmla="*/ 0 w 772836"/>
              <a:gd name="connsiteY0" fmla="*/ 81260 h 81260"/>
              <a:gd name="connsiteX1" fmla="*/ 121596 w 772836"/>
              <a:gd name="connsiteY1" fmla="*/ 1 h 81260"/>
              <a:gd name="connsiteX2" fmla="*/ 740004 w 772836"/>
              <a:gd name="connsiteY2" fmla="*/ 0 h 81260"/>
              <a:gd name="connsiteX3" fmla="*/ 772836 w 772836"/>
              <a:gd name="connsiteY3" fmla="*/ 81259 h 81260"/>
              <a:gd name="connsiteX4" fmla="*/ 0 w 772836"/>
              <a:gd name="connsiteY4" fmla="*/ 81260 h 81260"/>
              <a:gd name="connsiteX0" fmla="*/ 0 w 772836"/>
              <a:gd name="connsiteY0" fmla="*/ 85126 h 85126"/>
              <a:gd name="connsiteX1" fmla="*/ 166847 w 772836"/>
              <a:gd name="connsiteY1" fmla="*/ 0 h 85126"/>
              <a:gd name="connsiteX2" fmla="*/ 740004 w 772836"/>
              <a:gd name="connsiteY2" fmla="*/ 3866 h 85126"/>
              <a:gd name="connsiteX3" fmla="*/ 772836 w 772836"/>
              <a:gd name="connsiteY3" fmla="*/ 85125 h 85126"/>
              <a:gd name="connsiteX4" fmla="*/ 0 w 772836"/>
              <a:gd name="connsiteY4" fmla="*/ 85126 h 85126"/>
              <a:gd name="connsiteX0" fmla="*/ 0 w 780109"/>
              <a:gd name="connsiteY0" fmla="*/ 82225 h 85125"/>
              <a:gd name="connsiteX1" fmla="*/ 174120 w 780109"/>
              <a:gd name="connsiteY1" fmla="*/ 0 h 85125"/>
              <a:gd name="connsiteX2" fmla="*/ 747277 w 780109"/>
              <a:gd name="connsiteY2" fmla="*/ 3866 h 85125"/>
              <a:gd name="connsiteX3" fmla="*/ 780109 w 780109"/>
              <a:gd name="connsiteY3" fmla="*/ 85125 h 85125"/>
              <a:gd name="connsiteX4" fmla="*/ 0 w 780109"/>
              <a:gd name="connsiteY4" fmla="*/ 82225 h 85125"/>
              <a:gd name="connsiteX0" fmla="*/ 0 w 780109"/>
              <a:gd name="connsiteY0" fmla="*/ 82225 h 85125"/>
              <a:gd name="connsiteX1" fmla="*/ 174120 w 780109"/>
              <a:gd name="connsiteY1" fmla="*/ 0 h 85125"/>
              <a:gd name="connsiteX2" fmla="*/ 742429 w 780109"/>
              <a:gd name="connsiteY2" fmla="*/ 3865 h 85125"/>
              <a:gd name="connsiteX3" fmla="*/ 780109 w 780109"/>
              <a:gd name="connsiteY3" fmla="*/ 85125 h 85125"/>
              <a:gd name="connsiteX4" fmla="*/ 0 w 780109"/>
              <a:gd name="connsiteY4" fmla="*/ 82225 h 85125"/>
              <a:gd name="connsiteX0" fmla="*/ 0 w 780109"/>
              <a:gd name="connsiteY0" fmla="*/ 85126 h 88026"/>
              <a:gd name="connsiteX1" fmla="*/ 154727 w 780109"/>
              <a:gd name="connsiteY1" fmla="*/ 0 h 88026"/>
              <a:gd name="connsiteX2" fmla="*/ 742429 w 780109"/>
              <a:gd name="connsiteY2" fmla="*/ 6766 h 88026"/>
              <a:gd name="connsiteX3" fmla="*/ 780109 w 780109"/>
              <a:gd name="connsiteY3" fmla="*/ 88026 h 88026"/>
              <a:gd name="connsiteX4" fmla="*/ 0 w 780109"/>
              <a:gd name="connsiteY4" fmla="*/ 85126 h 88026"/>
              <a:gd name="connsiteX0" fmla="*/ 0 w 780109"/>
              <a:gd name="connsiteY0" fmla="*/ 85126 h 88026"/>
              <a:gd name="connsiteX1" fmla="*/ 154727 w 780109"/>
              <a:gd name="connsiteY1" fmla="*/ 0 h 88026"/>
              <a:gd name="connsiteX2" fmla="*/ 735156 w 780109"/>
              <a:gd name="connsiteY2" fmla="*/ 6765 h 88026"/>
              <a:gd name="connsiteX3" fmla="*/ 780109 w 780109"/>
              <a:gd name="connsiteY3" fmla="*/ 88026 h 88026"/>
              <a:gd name="connsiteX4" fmla="*/ 0 w 780109"/>
              <a:gd name="connsiteY4" fmla="*/ 85126 h 8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109" h="88026">
                <a:moveTo>
                  <a:pt x="0" y="85126"/>
                </a:moveTo>
                <a:lnTo>
                  <a:pt x="154727" y="0"/>
                </a:lnTo>
                <a:lnTo>
                  <a:pt x="735156" y="6765"/>
                </a:lnTo>
                <a:lnTo>
                  <a:pt x="780109" y="88026"/>
                </a:lnTo>
                <a:lnTo>
                  <a:pt x="0" y="85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6">
            <a:extLst>
              <a:ext uri="{FF2B5EF4-FFF2-40B4-BE49-F238E27FC236}">
                <a16:creationId xmlns:a16="http://schemas.microsoft.com/office/drawing/2014/main" id="{AAB3D560-7740-4E33-BB30-D91B1FCB3E1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7873" y="1198241"/>
            <a:ext cx="10716011" cy="487198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lang="zh-CN" altLang="en-US" sz="2400" b="1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4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0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AA23F0-508C-4DD7-A6B0-ED38F0039215}"/>
              </a:ext>
            </a:extLst>
          </p:cNvPr>
          <p:cNvSpPr/>
          <p:nvPr userDrawn="1"/>
        </p:nvSpPr>
        <p:spPr>
          <a:xfrm>
            <a:off x="709830" y="940303"/>
            <a:ext cx="10784464" cy="59962"/>
          </a:xfrm>
          <a:custGeom>
            <a:avLst/>
            <a:gdLst>
              <a:gd name="connsiteX0" fmla="*/ 0 w 10763287"/>
              <a:gd name="connsiteY0" fmla="*/ 0 h 56787"/>
              <a:gd name="connsiteX1" fmla="*/ 10763287 w 10763287"/>
              <a:gd name="connsiteY1" fmla="*/ 0 h 56787"/>
              <a:gd name="connsiteX2" fmla="*/ 10763287 w 10763287"/>
              <a:gd name="connsiteY2" fmla="*/ 56787 h 56787"/>
              <a:gd name="connsiteX3" fmla="*/ 0 w 10763287"/>
              <a:gd name="connsiteY3" fmla="*/ 56787 h 56787"/>
              <a:gd name="connsiteX4" fmla="*/ 0 w 10763287"/>
              <a:gd name="connsiteY4" fmla="*/ 0 h 56787"/>
              <a:gd name="connsiteX0" fmla="*/ 22225 w 10785512"/>
              <a:gd name="connsiteY0" fmla="*/ 0 h 56787"/>
              <a:gd name="connsiteX1" fmla="*/ 10785512 w 10785512"/>
              <a:gd name="connsiteY1" fmla="*/ 0 h 56787"/>
              <a:gd name="connsiteX2" fmla="*/ 10785512 w 10785512"/>
              <a:gd name="connsiteY2" fmla="*/ 56787 h 56787"/>
              <a:gd name="connsiteX3" fmla="*/ 0 w 10785512"/>
              <a:gd name="connsiteY3" fmla="*/ 53612 h 56787"/>
              <a:gd name="connsiteX4" fmla="*/ 22225 w 10785512"/>
              <a:gd name="connsiteY4" fmla="*/ 0 h 56787"/>
              <a:gd name="connsiteX0" fmla="*/ 22225 w 10785512"/>
              <a:gd name="connsiteY0" fmla="*/ 0 h 56787"/>
              <a:gd name="connsiteX1" fmla="*/ 10785512 w 10785512"/>
              <a:gd name="connsiteY1" fmla="*/ 0 h 56787"/>
              <a:gd name="connsiteX2" fmla="*/ 10785512 w 10785512"/>
              <a:gd name="connsiteY2" fmla="*/ 56787 h 56787"/>
              <a:gd name="connsiteX3" fmla="*/ 0 w 10785512"/>
              <a:gd name="connsiteY3" fmla="*/ 53612 h 56787"/>
              <a:gd name="connsiteX4" fmla="*/ 22225 w 10785512"/>
              <a:gd name="connsiteY4" fmla="*/ 0 h 56787"/>
              <a:gd name="connsiteX0" fmla="*/ 22225 w 10785512"/>
              <a:gd name="connsiteY0" fmla="*/ 0 h 59962"/>
              <a:gd name="connsiteX1" fmla="*/ 10785512 w 10785512"/>
              <a:gd name="connsiteY1" fmla="*/ 0 h 59962"/>
              <a:gd name="connsiteX2" fmla="*/ 10785512 w 10785512"/>
              <a:gd name="connsiteY2" fmla="*/ 56787 h 59962"/>
              <a:gd name="connsiteX3" fmla="*/ 0 w 10785512"/>
              <a:gd name="connsiteY3" fmla="*/ 59962 h 59962"/>
              <a:gd name="connsiteX4" fmla="*/ 22225 w 10785512"/>
              <a:gd name="connsiteY4" fmla="*/ 0 h 5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5512" h="59962">
                <a:moveTo>
                  <a:pt x="22225" y="0"/>
                </a:moveTo>
                <a:lnTo>
                  <a:pt x="10785512" y="0"/>
                </a:lnTo>
                <a:lnTo>
                  <a:pt x="10785512" y="56787"/>
                </a:lnTo>
                <a:lnTo>
                  <a:pt x="0" y="59962"/>
                </a:lnTo>
                <a:lnTo>
                  <a:pt x="222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D6E532-6E29-40BF-BA8F-9700E5847786}"/>
              </a:ext>
            </a:extLst>
          </p:cNvPr>
          <p:cNvSpPr/>
          <p:nvPr userDrawn="1"/>
        </p:nvSpPr>
        <p:spPr>
          <a:xfrm>
            <a:off x="0" y="6647543"/>
            <a:ext cx="12192000" cy="210457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3B41A04-88E8-42AC-AB3F-749663915B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8923033" y="261779"/>
            <a:ext cx="2626310" cy="455772"/>
          </a:xfrm>
          <a:prstGeom prst="rect">
            <a:avLst/>
          </a:prstGeom>
        </p:spPr>
      </p:pic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E0F8821B-9D84-4BF5-B60F-F7A83077A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37374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514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A4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EC30B7-B8A2-446D-B559-102A9C905F0A}"/>
              </a:ext>
            </a:extLst>
          </p:cNvPr>
          <p:cNvSpPr/>
          <p:nvPr userDrawn="1"/>
        </p:nvSpPr>
        <p:spPr>
          <a:xfrm flipV="1">
            <a:off x="1" y="5078317"/>
            <a:ext cx="1455704" cy="349562"/>
          </a:xfrm>
          <a:custGeom>
            <a:avLst/>
            <a:gdLst>
              <a:gd name="connsiteX0" fmla="*/ 0 w 1519204"/>
              <a:gd name="connsiteY0" fmla="*/ 0 h 347974"/>
              <a:gd name="connsiteX1" fmla="*/ 1519204 w 1519204"/>
              <a:gd name="connsiteY1" fmla="*/ 0 h 347974"/>
              <a:gd name="connsiteX2" fmla="*/ 1519204 w 1519204"/>
              <a:gd name="connsiteY2" fmla="*/ 347974 h 347974"/>
              <a:gd name="connsiteX3" fmla="*/ 0 w 1519204"/>
              <a:gd name="connsiteY3" fmla="*/ 347974 h 347974"/>
              <a:gd name="connsiteX4" fmla="*/ 0 w 1519204"/>
              <a:gd name="connsiteY4" fmla="*/ 0 h 347974"/>
              <a:gd name="connsiteX0" fmla="*/ 0 w 1519237"/>
              <a:gd name="connsiteY0" fmla="*/ 0 h 347974"/>
              <a:gd name="connsiteX1" fmla="*/ 1519204 w 1519237"/>
              <a:gd name="connsiteY1" fmla="*/ 0 h 347974"/>
              <a:gd name="connsiteX2" fmla="*/ 1519237 w 1519237"/>
              <a:gd name="connsiteY2" fmla="*/ 182779 h 347974"/>
              <a:gd name="connsiteX3" fmla="*/ 1519204 w 1519237"/>
              <a:gd name="connsiteY3" fmla="*/ 347974 h 347974"/>
              <a:gd name="connsiteX4" fmla="*/ 0 w 1519237"/>
              <a:gd name="connsiteY4" fmla="*/ 347974 h 347974"/>
              <a:gd name="connsiteX5" fmla="*/ 0 w 1519237"/>
              <a:gd name="connsiteY5" fmla="*/ 0 h 347974"/>
              <a:gd name="connsiteX0" fmla="*/ 0 w 1519204"/>
              <a:gd name="connsiteY0" fmla="*/ 0 h 347974"/>
              <a:gd name="connsiteX1" fmla="*/ 1519204 w 1519204"/>
              <a:gd name="connsiteY1" fmla="*/ 0 h 347974"/>
              <a:gd name="connsiteX2" fmla="*/ 1384300 w 1519204"/>
              <a:gd name="connsiteY2" fmla="*/ 131979 h 347974"/>
              <a:gd name="connsiteX3" fmla="*/ 1519204 w 1519204"/>
              <a:gd name="connsiteY3" fmla="*/ 347974 h 347974"/>
              <a:gd name="connsiteX4" fmla="*/ 0 w 1519204"/>
              <a:gd name="connsiteY4" fmla="*/ 347974 h 347974"/>
              <a:gd name="connsiteX5" fmla="*/ 0 w 1519204"/>
              <a:gd name="connsiteY5" fmla="*/ 0 h 347974"/>
              <a:gd name="connsiteX0" fmla="*/ 0 w 1519204"/>
              <a:gd name="connsiteY0" fmla="*/ 0 h 349562"/>
              <a:gd name="connsiteX1" fmla="*/ 1519204 w 1519204"/>
              <a:gd name="connsiteY1" fmla="*/ 0 h 349562"/>
              <a:gd name="connsiteX2" fmla="*/ 1384300 w 1519204"/>
              <a:gd name="connsiteY2" fmla="*/ 131979 h 349562"/>
              <a:gd name="connsiteX3" fmla="*/ 1412841 w 1519204"/>
              <a:gd name="connsiteY3" fmla="*/ 349562 h 349562"/>
              <a:gd name="connsiteX4" fmla="*/ 0 w 1519204"/>
              <a:gd name="connsiteY4" fmla="*/ 347974 h 349562"/>
              <a:gd name="connsiteX5" fmla="*/ 0 w 1519204"/>
              <a:gd name="connsiteY5" fmla="*/ 0 h 349562"/>
              <a:gd name="connsiteX0" fmla="*/ 0 w 1455704"/>
              <a:gd name="connsiteY0" fmla="*/ 0 h 349562"/>
              <a:gd name="connsiteX1" fmla="*/ 1455704 w 1455704"/>
              <a:gd name="connsiteY1" fmla="*/ 1587 h 349562"/>
              <a:gd name="connsiteX2" fmla="*/ 1384300 w 1455704"/>
              <a:gd name="connsiteY2" fmla="*/ 131979 h 349562"/>
              <a:gd name="connsiteX3" fmla="*/ 1412841 w 1455704"/>
              <a:gd name="connsiteY3" fmla="*/ 349562 h 349562"/>
              <a:gd name="connsiteX4" fmla="*/ 0 w 1455704"/>
              <a:gd name="connsiteY4" fmla="*/ 347974 h 349562"/>
              <a:gd name="connsiteX5" fmla="*/ 0 w 1455704"/>
              <a:gd name="connsiteY5" fmla="*/ 0 h 349562"/>
              <a:gd name="connsiteX0" fmla="*/ 0 w 1455704"/>
              <a:gd name="connsiteY0" fmla="*/ 0 h 349562"/>
              <a:gd name="connsiteX1" fmla="*/ 1455704 w 1455704"/>
              <a:gd name="connsiteY1" fmla="*/ 1587 h 349562"/>
              <a:gd name="connsiteX2" fmla="*/ 1384300 w 1455704"/>
              <a:gd name="connsiteY2" fmla="*/ 131979 h 349562"/>
              <a:gd name="connsiteX3" fmla="*/ 1400174 w 1455704"/>
              <a:gd name="connsiteY3" fmla="*/ 260566 h 349562"/>
              <a:gd name="connsiteX4" fmla="*/ 1412841 w 1455704"/>
              <a:gd name="connsiteY4" fmla="*/ 349562 h 349562"/>
              <a:gd name="connsiteX5" fmla="*/ 0 w 1455704"/>
              <a:gd name="connsiteY5" fmla="*/ 347974 h 349562"/>
              <a:gd name="connsiteX6" fmla="*/ 0 w 1455704"/>
              <a:gd name="connsiteY6" fmla="*/ 0 h 349562"/>
              <a:gd name="connsiteX0" fmla="*/ 0 w 1455704"/>
              <a:gd name="connsiteY0" fmla="*/ 0 h 349562"/>
              <a:gd name="connsiteX1" fmla="*/ 1455704 w 1455704"/>
              <a:gd name="connsiteY1" fmla="*/ 1587 h 349562"/>
              <a:gd name="connsiteX2" fmla="*/ 1384300 w 1455704"/>
              <a:gd name="connsiteY2" fmla="*/ 131979 h 349562"/>
              <a:gd name="connsiteX3" fmla="*/ 1430337 w 1455704"/>
              <a:gd name="connsiteY3" fmla="*/ 241516 h 349562"/>
              <a:gd name="connsiteX4" fmla="*/ 1412841 w 1455704"/>
              <a:gd name="connsiteY4" fmla="*/ 349562 h 349562"/>
              <a:gd name="connsiteX5" fmla="*/ 0 w 1455704"/>
              <a:gd name="connsiteY5" fmla="*/ 347974 h 349562"/>
              <a:gd name="connsiteX6" fmla="*/ 0 w 1455704"/>
              <a:gd name="connsiteY6" fmla="*/ 0 h 34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5704" h="349562">
                <a:moveTo>
                  <a:pt x="0" y="0"/>
                </a:moveTo>
                <a:lnTo>
                  <a:pt x="1455704" y="1587"/>
                </a:lnTo>
                <a:cubicBezTo>
                  <a:pt x="1455715" y="62513"/>
                  <a:pt x="1384289" y="71053"/>
                  <a:pt x="1384300" y="131979"/>
                </a:cubicBezTo>
                <a:lnTo>
                  <a:pt x="1430337" y="241516"/>
                </a:lnTo>
                <a:lnTo>
                  <a:pt x="1412841" y="349562"/>
                </a:lnTo>
                <a:lnTo>
                  <a:pt x="0" y="3479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736600" y="4582401"/>
            <a:ext cx="1181100" cy="1320452"/>
          </a:xfrm>
          <a:prstGeom prst="rect">
            <a:avLst/>
          </a:prstGeom>
        </p:spPr>
      </p:pic>
      <p:sp>
        <p:nvSpPr>
          <p:cNvPr id="13" name="不完整圆 12">
            <a:extLst>
              <a:ext uri="{FF2B5EF4-FFF2-40B4-BE49-F238E27FC236}">
                <a16:creationId xmlns:a16="http://schemas.microsoft.com/office/drawing/2014/main" id="{8475BB8E-ABDA-42C1-8534-A439839F4AFE}"/>
              </a:ext>
            </a:extLst>
          </p:cNvPr>
          <p:cNvSpPr/>
          <p:nvPr userDrawn="1"/>
        </p:nvSpPr>
        <p:spPr>
          <a:xfrm rot="16200000">
            <a:off x="3763109" y="-5413917"/>
            <a:ext cx="10279181" cy="10553507"/>
          </a:xfrm>
          <a:prstGeom prst="pie">
            <a:avLst>
              <a:gd name="adj1" fmla="val 5396264"/>
              <a:gd name="adj2" fmla="val 16197194"/>
            </a:avLst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不完整圆 13">
            <a:extLst>
              <a:ext uri="{FF2B5EF4-FFF2-40B4-BE49-F238E27FC236}">
                <a16:creationId xmlns:a16="http://schemas.microsoft.com/office/drawing/2014/main" id="{B2852103-81FB-4AE2-AE8A-EC0E58FCEA73}"/>
              </a:ext>
            </a:extLst>
          </p:cNvPr>
          <p:cNvSpPr/>
          <p:nvPr userDrawn="1"/>
        </p:nvSpPr>
        <p:spPr>
          <a:xfrm>
            <a:off x="7156546" y="1581246"/>
            <a:ext cx="10553507" cy="10553507"/>
          </a:xfrm>
          <a:prstGeom prst="pie">
            <a:avLst>
              <a:gd name="adj1" fmla="val 10804421"/>
              <a:gd name="adj2" fmla="val 162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630DFA-0FAF-4302-A188-320C0BF52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8335853" y="2090313"/>
            <a:ext cx="2626310" cy="455772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0959" y="1912817"/>
            <a:ext cx="9706607" cy="106680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72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1286991-ADFA-4EBB-80CB-E056F78F54FB}"/>
              </a:ext>
            </a:extLst>
          </p:cNvPr>
          <p:cNvCxnSpPr>
            <a:cxnSpLocks/>
          </p:cNvCxnSpPr>
          <p:nvPr userDrawn="1"/>
        </p:nvCxnSpPr>
        <p:spPr>
          <a:xfrm>
            <a:off x="1293108" y="3078650"/>
            <a:ext cx="9694459" cy="0"/>
          </a:xfrm>
          <a:prstGeom prst="line">
            <a:avLst/>
          </a:prstGeom>
          <a:ln w="6350"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18618642-794D-460D-A5F1-EF34C97319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82" y="2595554"/>
            <a:ext cx="2895851" cy="2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05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2a">
    <p:bg>
      <p:bgPr>
        <a:solidFill>
          <a:srgbClr val="A4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不完整圆 12">
            <a:extLst>
              <a:ext uri="{FF2B5EF4-FFF2-40B4-BE49-F238E27FC236}">
                <a16:creationId xmlns:a16="http://schemas.microsoft.com/office/drawing/2014/main" id="{8475BB8E-ABDA-42C1-8534-A439839F4AFE}"/>
              </a:ext>
            </a:extLst>
          </p:cNvPr>
          <p:cNvSpPr/>
          <p:nvPr userDrawn="1"/>
        </p:nvSpPr>
        <p:spPr>
          <a:xfrm rot="16200000">
            <a:off x="3763109" y="-5413917"/>
            <a:ext cx="10279181" cy="10553507"/>
          </a:xfrm>
          <a:prstGeom prst="pie">
            <a:avLst>
              <a:gd name="adj1" fmla="val 5396264"/>
              <a:gd name="adj2" fmla="val 16197194"/>
            </a:avLst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不完整圆 13">
            <a:extLst>
              <a:ext uri="{FF2B5EF4-FFF2-40B4-BE49-F238E27FC236}">
                <a16:creationId xmlns:a16="http://schemas.microsoft.com/office/drawing/2014/main" id="{B2852103-81FB-4AE2-AE8A-EC0E58FCEA73}"/>
              </a:ext>
            </a:extLst>
          </p:cNvPr>
          <p:cNvSpPr/>
          <p:nvPr userDrawn="1"/>
        </p:nvSpPr>
        <p:spPr>
          <a:xfrm>
            <a:off x="7156546" y="1581246"/>
            <a:ext cx="10553507" cy="10553507"/>
          </a:xfrm>
          <a:prstGeom prst="pie">
            <a:avLst>
              <a:gd name="adj1" fmla="val 10804421"/>
              <a:gd name="adj2" fmla="val 162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630DFA-0FAF-4302-A188-320C0BF52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8335853" y="2090313"/>
            <a:ext cx="2626310" cy="455772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0959" y="1912817"/>
            <a:ext cx="9706607" cy="106680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72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1286991-ADFA-4EBB-80CB-E056F78F54FB}"/>
              </a:ext>
            </a:extLst>
          </p:cNvPr>
          <p:cNvCxnSpPr>
            <a:cxnSpLocks/>
          </p:cNvCxnSpPr>
          <p:nvPr userDrawn="1"/>
        </p:nvCxnSpPr>
        <p:spPr>
          <a:xfrm>
            <a:off x="1293108" y="3078650"/>
            <a:ext cx="9694459" cy="0"/>
          </a:xfrm>
          <a:prstGeom prst="line">
            <a:avLst/>
          </a:prstGeom>
          <a:ln w="6350"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77EC30B7-B8A2-446D-B559-102A9C905F0A}"/>
              </a:ext>
            </a:extLst>
          </p:cNvPr>
          <p:cNvSpPr/>
          <p:nvPr userDrawn="1"/>
        </p:nvSpPr>
        <p:spPr>
          <a:xfrm flipV="1">
            <a:off x="0" y="5048152"/>
            <a:ext cx="12191999" cy="4255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736600" y="4582401"/>
            <a:ext cx="1181100" cy="13204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B66ECE-C540-4958-B5BA-50745A0705C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82" y="2595554"/>
            <a:ext cx="2895851" cy="2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6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3">
    <p:bg>
      <p:bgPr>
        <a:solidFill>
          <a:srgbClr val="A4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不完整圆 12">
            <a:extLst>
              <a:ext uri="{FF2B5EF4-FFF2-40B4-BE49-F238E27FC236}">
                <a16:creationId xmlns:a16="http://schemas.microsoft.com/office/drawing/2014/main" id="{8475BB8E-ABDA-42C1-8534-A439839F4AFE}"/>
              </a:ext>
            </a:extLst>
          </p:cNvPr>
          <p:cNvSpPr/>
          <p:nvPr userDrawn="1"/>
        </p:nvSpPr>
        <p:spPr>
          <a:xfrm rot="16200000">
            <a:off x="3763109" y="-5413917"/>
            <a:ext cx="10279181" cy="10553507"/>
          </a:xfrm>
          <a:prstGeom prst="pie">
            <a:avLst>
              <a:gd name="adj1" fmla="val 5396264"/>
              <a:gd name="adj2" fmla="val 16197194"/>
            </a:avLst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不完整圆 13">
            <a:extLst>
              <a:ext uri="{FF2B5EF4-FFF2-40B4-BE49-F238E27FC236}">
                <a16:creationId xmlns:a16="http://schemas.microsoft.com/office/drawing/2014/main" id="{B2852103-81FB-4AE2-AE8A-EC0E58FCEA73}"/>
              </a:ext>
            </a:extLst>
          </p:cNvPr>
          <p:cNvSpPr/>
          <p:nvPr userDrawn="1"/>
        </p:nvSpPr>
        <p:spPr>
          <a:xfrm>
            <a:off x="7156546" y="1581246"/>
            <a:ext cx="10553507" cy="10553507"/>
          </a:xfrm>
          <a:prstGeom prst="pie">
            <a:avLst>
              <a:gd name="adj1" fmla="val 10804421"/>
              <a:gd name="adj2" fmla="val 162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630DFA-0FAF-4302-A188-320C0BF52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8348555" y="2256420"/>
            <a:ext cx="2626310" cy="455772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3661" y="2078924"/>
            <a:ext cx="9706608" cy="106680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72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1286991-ADFA-4EBB-80CB-E056F78F54FB}"/>
              </a:ext>
            </a:extLst>
          </p:cNvPr>
          <p:cNvCxnSpPr>
            <a:cxnSpLocks/>
          </p:cNvCxnSpPr>
          <p:nvPr userDrawn="1"/>
        </p:nvCxnSpPr>
        <p:spPr>
          <a:xfrm>
            <a:off x="1305810" y="3244757"/>
            <a:ext cx="9694459" cy="0"/>
          </a:xfrm>
          <a:prstGeom prst="line">
            <a:avLst/>
          </a:prstGeom>
          <a:ln w="6350"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77EC30B7-B8A2-446D-B559-102A9C905F0A}"/>
              </a:ext>
            </a:extLst>
          </p:cNvPr>
          <p:cNvSpPr/>
          <p:nvPr userDrawn="1"/>
        </p:nvSpPr>
        <p:spPr>
          <a:xfrm flipV="1">
            <a:off x="1" y="1283700"/>
            <a:ext cx="406400" cy="3597655"/>
          </a:xfrm>
          <a:custGeom>
            <a:avLst/>
            <a:gdLst>
              <a:gd name="connsiteX0" fmla="*/ 0 w 589045"/>
              <a:gd name="connsiteY0" fmla="*/ 0 h 4267197"/>
              <a:gd name="connsiteX1" fmla="*/ 589045 w 589045"/>
              <a:gd name="connsiteY1" fmla="*/ 0 h 4267197"/>
              <a:gd name="connsiteX2" fmla="*/ 589045 w 589045"/>
              <a:gd name="connsiteY2" fmla="*/ 4267197 h 4267197"/>
              <a:gd name="connsiteX3" fmla="*/ 0 w 589045"/>
              <a:gd name="connsiteY3" fmla="*/ 4267197 h 4267197"/>
              <a:gd name="connsiteX4" fmla="*/ 0 w 589045"/>
              <a:gd name="connsiteY4" fmla="*/ 0 h 4267197"/>
              <a:gd name="connsiteX0" fmla="*/ 0 w 589045"/>
              <a:gd name="connsiteY0" fmla="*/ 0 h 4267197"/>
              <a:gd name="connsiteX1" fmla="*/ 589045 w 589045"/>
              <a:gd name="connsiteY1" fmla="*/ 0 h 4267197"/>
              <a:gd name="connsiteX2" fmla="*/ 589045 w 589045"/>
              <a:gd name="connsiteY2" fmla="*/ 3886197 h 4267197"/>
              <a:gd name="connsiteX3" fmla="*/ 0 w 589045"/>
              <a:gd name="connsiteY3" fmla="*/ 4267197 h 4267197"/>
              <a:gd name="connsiteX4" fmla="*/ 0 w 589045"/>
              <a:gd name="connsiteY4" fmla="*/ 0 h 4267197"/>
              <a:gd name="connsiteX0" fmla="*/ 0 w 589045"/>
              <a:gd name="connsiteY0" fmla="*/ 0 h 4267197"/>
              <a:gd name="connsiteX1" fmla="*/ 589045 w 589045"/>
              <a:gd name="connsiteY1" fmla="*/ 431800 h 4267197"/>
              <a:gd name="connsiteX2" fmla="*/ 589045 w 589045"/>
              <a:gd name="connsiteY2" fmla="*/ 3886197 h 4267197"/>
              <a:gd name="connsiteX3" fmla="*/ 0 w 589045"/>
              <a:gd name="connsiteY3" fmla="*/ 4267197 h 4267197"/>
              <a:gd name="connsiteX4" fmla="*/ 0 w 589045"/>
              <a:gd name="connsiteY4" fmla="*/ 0 h 4267197"/>
              <a:gd name="connsiteX0" fmla="*/ 0 w 589045"/>
              <a:gd name="connsiteY0" fmla="*/ 0 h 4267197"/>
              <a:gd name="connsiteX1" fmla="*/ 564244 w 589045"/>
              <a:gd name="connsiteY1" fmla="*/ 345173 h 4267197"/>
              <a:gd name="connsiteX2" fmla="*/ 589045 w 589045"/>
              <a:gd name="connsiteY2" fmla="*/ 3886197 h 4267197"/>
              <a:gd name="connsiteX3" fmla="*/ 0 w 589045"/>
              <a:gd name="connsiteY3" fmla="*/ 4267197 h 4267197"/>
              <a:gd name="connsiteX4" fmla="*/ 0 w 589045"/>
              <a:gd name="connsiteY4" fmla="*/ 0 h 4267197"/>
              <a:gd name="connsiteX0" fmla="*/ 0 w 589045"/>
              <a:gd name="connsiteY0" fmla="*/ 0 h 4267197"/>
              <a:gd name="connsiteX1" fmla="*/ 573448 w 589045"/>
              <a:gd name="connsiteY1" fmla="*/ 341407 h 4267197"/>
              <a:gd name="connsiteX2" fmla="*/ 589045 w 589045"/>
              <a:gd name="connsiteY2" fmla="*/ 3886197 h 4267197"/>
              <a:gd name="connsiteX3" fmla="*/ 0 w 589045"/>
              <a:gd name="connsiteY3" fmla="*/ 4267197 h 4267197"/>
              <a:gd name="connsiteX4" fmla="*/ 0 w 589045"/>
              <a:gd name="connsiteY4" fmla="*/ 0 h 4267197"/>
              <a:gd name="connsiteX0" fmla="*/ 0 w 589045"/>
              <a:gd name="connsiteY0" fmla="*/ 0 h 4267197"/>
              <a:gd name="connsiteX1" fmla="*/ 564244 w 589045"/>
              <a:gd name="connsiteY1" fmla="*/ 337641 h 4267197"/>
              <a:gd name="connsiteX2" fmla="*/ 589045 w 589045"/>
              <a:gd name="connsiteY2" fmla="*/ 3886197 h 4267197"/>
              <a:gd name="connsiteX3" fmla="*/ 0 w 589045"/>
              <a:gd name="connsiteY3" fmla="*/ 4267197 h 4267197"/>
              <a:gd name="connsiteX4" fmla="*/ 0 w 589045"/>
              <a:gd name="connsiteY4" fmla="*/ 0 h 4267197"/>
              <a:gd name="connsiteX0" fmla="*/ 0 w 589045"/>
              <a:gd name="connsiteY0" fmla="*/ 0 h 4267197"/>
              <a:gd name="connsiteX1" fmla="*/ 564244 w 589045"/>
              <a:gd name="connsiteY1" fmla="*/ 322578 h 4267197"/>
              <a:gd name="connsiteX2" fmla="*/ 589045 w 589045"/>
              <a:gd name="connsiteY2" fmla="*/ 3886197 h 4267197"/>
              <a:gd name="connsiteX3" fmla="*/ 0 w 589045"/>
              <a:gd name="connsiteY3" fmla="*/ 4267197 h 4267197"/>
              <a:gd name="connsiteX4" fmla="*/ 0 w 589045"/>
              <a:gd name="connsiteY4" fmla="*/ 0 h 4267197"/>
              <a:gd name="connsiteX0" fmla="*/ 0 w 589045"/>
              <a:gd name="connsiteY0" fmla="*/ 0 h 4267197"/>
              <a:gd name="connsiteX1" fmla="*/ 587254 w 589045"/>
              <a:gd name="connsiteY1" fmla="*/ 345173 h 4267197"/>
              <a:gd name="connsiteX2" fmla="*/ 589045 w 589045"/>
              <a:gd name="connsiteY2" fmla="*/ 3886197 h 4267197"/>
              <a:gd name="connsiteX3" fmla="*/ 0 w 589045"/>
              <a:gd name="connsiteY3" fmla="*/ 4267197 h 4267197"/>
              <a:gd name="connsiteX4" fmla="*/ 0 w 589045"/>
              <a:gd name="connsiteY4" fmla="*/ 0 h 426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45" h="4267197">
                <a:moveTo>
                  <a:pt x="0" y="0"/>
                </a:moveTo>
                <a:lnTo>
                  <a:pt x="587254" y="345173"/>
                </a:lnTo>
                <a:lnTo>
                  <a:pt x="589045" y="3886197"/>
                </a:lnTo>
                <a:lnTo>
                  <a:pt x="0" y="42671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2563"/>
          <a:stretch/>
        </p:blipFill>
        <p:spPr>
          <a:xfrm>
            <a:off x="1293661" y="3384643"/>
            <a:ext cx="2047756" cy="7079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7F5046-610D-43AA-BEA7-4A19206748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82" y="2761661"/>
            <a:ext cx="2895851" cy="2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46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2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A4E7830-7C31-4805-A6CC-8E30F4063008}"/>
              </a:ext>
            </a:extLst>
          </p:cNvPr>
          <p:cNvSpPr/>
          <p:nvPr userDrawn="1"/>
        </p:nvSpPr>
        <p:spPr>
          <a:xfrm>
            <a:off x="0" y="1381623"/>
            <a:ext cx="12192000" cy="3629891"/>
          </a:xfrm>
          <a:prstGeom prst="rect">
            <a:avLst/>
          </a:prstGeom>
          <a:blipFill dpi="0" rotWithShape="1">
            <a:blip r:embed="rId2" cstate="print">
              <a:alphaModFix amt="4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19205" y="2089825"/>
            <a:ext cx="9720295" cy="106680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-1502419"/>
            <a:ext cx="5486876" cy="4065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55" y="3292632"/>
            <a:ext cx="2928398" cy="9626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7EC30B7-B8A2-446D-B559-102A9C905F0A}"/>
              </a:ext>
            </a:extLst>
          </p:cNvPr>
          <p:cNvSpPr/>
          <p:nvPr userDrawn="1"/>
        </p:nvSpPr>
        <p:spPr>
          <a:xfrm>
            <a:off x="0" y="5011514"/>
            <a:ext cx="12192000" cy="234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2C0DC4-936D-4F22-8028-69BD751A9C73}"/>
              </a:ext>
            </a:extLst>
          </p:cNvPr>
          <p:cNvSpPr/>
          <p:nvPr userDrawn="1"/>
        </p:nvSpPr>
        <p:spPr>
          <a:xfrm rot="10800000" flipV="1">
            <a:off x="0" y="1374489"/>
            <a:ext cx="121920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alpha val="80000"/>
                </a:schemeClr>
              </a:gs>
              <a:gs pos="17000">
                <a:schemeClr val="tx2">
                  <a:lumMod val="50000"/>
                  <a:lumOff val="50000"/>
                </a:schemeClr>
              </a:gs>
              <a:gs pos="24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90000"/>
                </a:schemeClr>
              </a:gs>
              <a:gs pos="52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B59E99E5-3D04-48C8-8C25-11D9E0A63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11A73EE-4D99-41E8-859A-EF1FC72FAD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0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不完整圆 18">
            <a:extLst>
              <a:ext uri="{FF2B5EF4-FFF2-40B4-BE49-F238E27FC236}">
                <a16:creationId xmlns:a16="http://schemas.microsoft.com/office/drawing/2014/main" id="{0CAABF35-1A99-4F71-B8FE-BE2E99DADC85}"/>
              </a:ext>
            </a:extLst>
          </p:cNvPr>
          <p:cNvSpPr/>
          <p:nvPr userDrawn="1"/>
        </p:nvSpPr>
        <p:spPr>
          <a:xfrm rot="16200000">
            <a:off x="3763109" y="-5413917"/>
            <a:ext cx="10279181" cy="10553507"/>
          </a:xfrm>
          <a:prstGeom prst="pie">
            <a:avLst>
              <a:gd name="adj1" fmla="val 5396264"/>
              <a:gd name="adj2" fmla="val 16197194"/>
            </a:avLst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不完整圆 4">
            <a:extLst>
              <a:ext uri="{FF2B5EF4-FFF2-40B4-BE49-F238E27FC236}">
                <a16:creationId xmlns:a16="http://schemas.microsoft.com/office/drawing/2014/main" id="{8114889F-F801-4E74-9E24-A6187E63101D}"/>
              </a:ext>
            </a:extLst>
          </p:cNvPr>
          <p:cNvSpPr/>
          <p:nvPr userDrawn="1"/>
        </p:nvSpPr>
        <p:spPr>
          <a:xfrm>
            <a:off x="7156546" y="1581246"/>
            <a:ext cx="10553507" cy="10553507"/>
          </a:xfrm>
          <a:prstGeom prst="pie">
            <a:avLst>
              <a:gd name="adj1" fmla="val 10804421"/>
              <a:gd name="adj2" fmla="val 162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2" y="281164"/>
            <a:ext cx="2928398" cy="962687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893861"/>
            <a:ext cx="10052879" cy="94347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281914"/>
            <a:ext cx="1005287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E28191C-A829-44A4-9442-F57023176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8902700" y="328718"/>
            <a:ext cx="2626310" cy="455772"/>
          </a:xfrm>
          <a:prstGeom prst="rect">
            <a:avLst/>
          </a:prstGeom>
        </p:spPr>
      </p:pic>
      <p:sp>
        <p:nvSpPr>
          <p:cNvPr id="52" name="文本占位符 31">
            <a:extLst>
              <a:ext uri="{FF2B5EF4-FFF2-40B4-BE49-F238E27FC236}">
                <a16:creationId xmlns:a16="http://schemas.microsoft.com/office/drawing/2014/main" id="{F14E1190-9D41-4B1D-AB87-AB168C19D7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561" y="4031251"/>
            <a:ext cx="1005287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5</a:t>
            </a:r>
            <a:r>
              <a:rPr lang="zh-CN" altLang="en-US" dirty="0"/>
              <a:t>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8952E3B-BFA2-431F-8C13-4D3F33D71AAA}"/>
              </a:ext>
            </a:extLst>
          </p:cNvPr>
          <p:cNvSpPr/>
          <p:nvPr userDrawn="1"/>
        </p:nvSpPr>
        <p:spPr>
          <a:xfrm>
            <a:off x="0" y="6520606"/>
            <a:ext cx="12192000" cy="337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FC95ABC-DF90-4937-BA14-AA97EA8A21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549" y="820639"/>
            <a:ext cx="2895851" cy="2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279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B6C179-62AA-4D53-B54C-34D13D37E2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004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0A6CD1AB-0EA7-41C2-A48C-02E63ABB39C5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A886509-BB94-48D6-B91C-A98B6C84EBDA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8A9A7-A5BB-4C53-996F-B184AF28C8FB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41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6EDAD85A-00BB-47A7-945B-4BAF53F476FD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A62038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CA077194-128D-476C-9745-132314CF1629}"/>
              </a:ext>
            </a:extLst>
          </p:cNvPr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A72677-C77E-4DF3-961C-0D55EE5FE60F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614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39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bg>
      <p:bgPr>
        <a:solidFill>
          <a:srgbClr val="9F0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5427D51-3072-42A5-99BB-4905C8BC65D0}"/>
              </a:ext>
            </a:extLst>
          </p:cNvPr>
          <p:cNvGrpSpPr/>
          <p:nvPr userDrawn="1"/>
        </p:nvGrpSpPr>
        <p:grpSpPr>
          <a:xfrm>
            <a:off x="-2" y="-1462"/>
            <a:ext cx="12192001" cy="6859462"/>
            <a:chOff x="8633219" y="-1523321"/>
            <a:chExt cx="6917659" cy="388040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359BBF1-0815-4084-8576-75F06F13F3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2386" y="-1523321"/>
              <a:ext cx="6898492" cy="388040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11A73EE-4D99-41E8-859A-EF1FC72FADD8}"/>
                </a:ext>
              </a:extLst>
            </p:cNvPr>
            <p:cNvSpPr/>
            <p:nvPr userDrawn="1"/>
          </p:nvSpPr>
          <p:spPr>
            <a:xfrm>
              <a:off x="8633219" y="-1523321"/>
              <a:ext cx="6917658" cy="3880402"/>
            </a:xfrm>
            <a:prstGeom prst="rect">
              <a:avLst/>
            </a:prstGeom>
            <a:solidFill>
              <a:srgbClr val="9F0811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不完整圆 18">
            <a:extLst>
              <a:ext uri="{FF2B5EF4-FFF2-40B4-BE49-F238E27FC236}">
                <a16:creationId xmlns:a16="http://schemas.microsoft.com/office/drawing/2014/main" id="{0CAABF35-1A99-4F71-B8FE-BE2E99DADC85}"/>
              </a:ext>
            </a:extLst>
          </p:cNvPr>
          <p:cNvSpPr/>
          <p:nvPr userDrawn="1"/>
        </p:nvSpPr>
        <p:spPr>
          <a:xfrm rot="16200000">
            <a:off x="3763109" y="-5413917"/>
            <a:ext cx="10279181" cy="10553507"/>
          </a:xfrm>
          <a:prstGeom prst="pie">
            <a:avLst>
              <a:gd name="adj1" fmla="val 5396264"/>
              <a:gd name="adj2" fmla="val 16197194"/>
            </a:avLst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不完整圆 4">
            <a:extLst>
              <a:ext uri="{FF2B5EF4-FFF2-40B4-BE49-F238E27FC236}">
                <a16:creationId xmlns:a16="http://schemas.microsoft.com/office/drawing/2014/main" id="{8114889F-F801-4E74-9E24-A6187E63101D}"/>
              </a:ext>
            </a:extLst>
          </p:cNvPr>
          <p:cNvSpPr/>
          <p:nvPr userDrawn="1"/>
        </p:nvSpPr>
        <p:spPr>
          <a:xfrm>
            <a:off x="7156546" y="1581246"/>
            <a:ext cx="10553507" cy="10553507"/>
          </a:xfrm>
          <a:prstGeom prst="pie">
            <a:avLst>
              <a:gd name="adj1" fmla="val 10804421"/>
              <a:gd name="adj2" fmla="val 162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2" y="281164"/>
            <a:ext cx="2928398" cy="962687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893861"/>
            <a:ext cx="10052879" cy="943471"/>
          </a:xfrm>
          <a:prstGeom prst="rect">
            <a:avLst/>
          </a:prstGeom>
        </p:spPr>
        <p:txBody>
          <a:bodyPr anchor="ctr">
            <a:noAutofit/>
          </a:bodyPr>
          <a:lstStyle>
            <a:lvl1pPr algn="dist"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281914"/>
            <a:ext cx="1005287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E28191C-A829-44A4-9442-F57023176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8902700" y="328718"/>
            <a:ext cx="2626310" cy="455772"/>
          </a:xfrm>
          <a:prstGeom prst="rect">
            <a:avLst/>
          </a:prstGeom>
        </p:spPr>
      </p:pic>
      <p:sp>
        <p:nvSpPr>
          <p:cNvPr id="52" name="文本占位符 31">
            <a:extLst>
              <a:ext uri="{FF2B5EF4-FFF2-40B4-BE49-F238E27FC236}">
                <a16:creationId xmlns:a16="http://schemas.microsoft.com/office/drawing/2014/main" id="{F14E1190-9D41-4B1D-AB87-AB168C19D7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561" y="4031251"/>
            <a:ext cx="1005287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5</a:t>
            </a:r>
            <a:r>
              <a:rPr lang="zh-CN" altLang="en-US" dirty="0"/>
              <a:t>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1A39E36-0B04-4437-949C-5B8C70B75E94}"/>
              </a:ext>
            </a:extLst>
          </p:cNvPr>
          <p:cNvSpPr/>
          <p:nvPr userDrawn="1"/>
        </p:nvSpPr>
        <p:spPr>
          <a:xfrm>
            <a:off x="0" y="6520606"/>
            <a:ext cx="12192000" cy="337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1B532D3-3B0D-47EE-A03B-072F2C52472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549" y="820639"/>
            <a:ext cx="2895851" cy="2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7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F86456-7737-45A2-B74D-951258C9BA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r="40148" b="19849"/>
          <a:stretch/>
        </p:blipFill>
        <p:spPr>
          <a:xfrm>
            <a:off x="0" y="-13318"/>
            <a:ext cx="3251200" cy="68713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5891B7D-F37E-4986-9C4A-08E5A1BEE216}"/>
              </a:ext>
            </a:extLst>
          </p:cNvPr>
          <p:cNvSpPr/>
          <p:nvPr userDrawn="1"/>
        </p:nvSpPr>
        <p:spPr>
          <a:xfrm>
            <a:off x="0" y="-13318"/>
            <a:ext cx="2895600" cy="5694880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35900-7A17-45DF-832A-56BA082A4DB0}"/>
              </a:ext>
            </a:extLst>
          </p:cNvPr>
          <p:cNvSpPr/>
          <p:nvPr userDrawn="1"/>
        </p:nvSpPr>
        <p:spPr>
          <a:xfrm>
            <a:off x="382440" y="6000924"/>
            <a:ext cx="2341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800" b="0" i="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CONTENT</a:t>
            </a:r>
            <a:endParaRPr lang="zh-CN" altLang="en-US" sz="1800" b="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4888980-B841-48EE-AA4D-79781179F8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4" y="246555"/>
            <a:ext cx="2384725" cy="78395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BB976DF-46B7-4936-B873-BF9CCB651003}"/>
              </a:ext>
            </a:extLst>
          </p:cNvPr>
          <p:cNvSpPr/>
          <p:nvPr userDrawn="1"/>
        </p:nvSpPr>
        <p:spPr>
          <a:xfrm>
            <a:off x="0" y="6824883"/>
            <a:ext cx="3251200" cy="4571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23000">
                <a:schemeClr val="accent4">
                  <a:lumMod val="60000"/>
                  <a:lumOff val="40000"/>
                </a:schemeClr>
              </a:gs>
              <a:gs pos="52000">
                <a:schemeClr val="accent4">
                  <a:lumMod val="60000"/>
                  <a:lumOff val="40000"/>
                </a:schemeClr>
              </a:gs>
              <a:gs pos="97000">
                <a:schemeClr val="accent4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95570B1-7C18-40DE-9D30-656AFF266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76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F5091F18-2A0A-43EF-AEC5-EF3A0034D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6026" r="51800" b="29153"/>
          <a:stretch/>
        </p:blipFill>
        <p:spPr>
          <a:xfrm>
            <a:off x="-1" y="-846"/>
            <a:ext cx="3030539" cy="6871448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EDFB2CC0-8933-418E-9A73-D10ED0922549}"/>
              </a:ext>
            </a:extLst>
          </p:cNvPr>
          <p:cNvSpPr/>
          <p:nvPr userDrawn="1"/>
        </p:nvSpPr>
        <p:spPr>
          <a:xfrm>
            <a:off x="0" y="3097143"/>
            <a:ext cx="3024188" cy="3773459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D9E3915-4F70-4563-AE87-7E65FE08139A}"/>
              </a:ext>
            </a:extLst>
          </p:cNvPr>
          <p:cNvSpPr/>
          <p:nvPr userDrawn="1"/>
        </p:nvSpPr>
        <p:spPr>
          <a:xfrm>
            <a:off x="0" y="-846"/>
            <a:ext cx="3030538" cy="1393552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70D69E9-81DD-4030-A630-BC5C83AFC82B}"/>
              </a:ext>
            </a:extLst>
          </p:cNvPr>
          <p:cNvSpPr txBox="1"/>
          <p:nvPr userDrawn="1"/>
        </p:nvSpPr>
        <p:spPr>
          <a:xfrm>
            <a:off x="714246" y="1584348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altLang="zh-CN" sz="72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  <a:latin typeface="+mn-lt"/>
                <a:ea typeface="+mn-ea"/>
                <a:cs typeface="+mn-cs"/>
              </a:rPr>
              <a:t>01</a:t>
            </a:r>
            <a:endParaRPr lang="zh-CN" altLang="en-US" sz="7200" b="1" u="sng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AFF9A67-1EF0-421E-875F-09F5267749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9" r="14963" b="5873"/>
          <a:stretch/>
        </p:blipFill>
        <p:spPr>
          <a:xfrm>
            <a:off x="3055938" y="-1"/>
            <a:ext cx="3050446" cy="6858001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98EAD3A0-3C07-4799-AA8F-6A34DEB3837B}"/>
              </a:ext>
            </a:extLst>
          </p:cNvPr>
          <p:cNvSpPr/>
          <p:nvPr userDrawn="1"/>
        </p:nvSpPr>
        <p:spPr>
          <a:xfrm>
            <a:off x="3055938" y="3097143"/>
            <a:ext cx="3050446" cy="3760857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1CD0051-7C6C-426D-AD15-2C326B782B0E}"/>
              </a:ext>
            </a:extLst>
          </p:cNvPr>
          <p:cNvSpPr/>
          <p:nvPr userDrawn="1"/>
        </p:nvSpPr>
        <p:spPr>
          <a:xfrm>
            <a:off x="3053080" y="0"/>
            <a:ext cx="3055620" cy="1380104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934A21-F4D9-4503-97B0-997329CC12E7}"/>
              </a:ext>
            </a:extLst>
          </p:cNvPr>
          <p:cNvSpPr txBox="1"/>
          <p:nvPr userDrawn="1"/>
        </p:nvSpPr>
        <p:spPr>
          <a:xfrm>
            <a:off x="3799115" y="1571746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02</a:t>
            </a:r>
            <a:endParaRPr lang="zh-CN" altLang="en-US" sz="7200" b="1" u="sng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DD83518-C70F-48CB-AED3-49099BC74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3" t="49973" r="43998" b="4991"/>
          <a:stretch/>
        </p:blipFill>
        <p:spPr>
          <a:xfrm>
            <a:off x="6136719" y="0"/>
            <a:ext cx="3019613" cy="685800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678D3312-D8FC-44D3-B494-05FFE7435437}"/>
              </a:ext>
            </a:extLst>
          </p:cNvPr>
          <p:cNvSpPr/>
          <p:nvPr userDrawn="1"/>
        </p:nvSpPr>
        <p:spPr>
          <a:xfrm>
            <a:off x="6132326" y="3084542"/>
            <a:ext cx="3024374" cy="3773458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F082FB1-4320-463F-ACE1-89A6C99C01E5}"/>
              </a:ext>
            </a:extLst>
          </p:cNvPr>
          <p:cNvSpPr/>
          <p:nvPr userDrawn="1"/>
        </p:nvSpPr>
        <p:spPr>
          <a:xfrm>
            <a:off x="6132327" y="0"/>
            <a:ext cx="3022426" cy="1380104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BE0F8AE-B5FD-467E-B389-B2C6BFFEC0C6}"/>
              </a:ext>
            </a:extLst>
          </p:cNvPr>
          <p:cNvSpPr txBox="1"/>
          <p:nvPr userDrawn="1"/>
        </p:nvSpPr>
        <p:spPr>
          <a:xfrm>
            <a:off x="6871285" y="1571746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03</a:t>
            </a:r>
            <a:endParaRPr lang="zh-CN" altLang="en-US" sz="7200" b="1" u="sng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83B66A68-AB15-4F95-84BA-D61D0EB0C7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4521" r="48054" b="21172"/>
          <a:stretch/>
        </p:blipFill>
        <p:spPr>
          <a:xfrm>
            <a:off x="9185087" y="0"/>
            <a:ext cx="3006913" cy="6858000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40D96E4B-646E-4C83-A693-F8C1CBD2CF55}"/>
              </a:ext>
            </a:extLst>
          </p:cNvPr>
          <p:cNvSpPr/>
          <p:nvPr userDrawn="1"/>
        </p:nvSpPr>
        <p:spPr>
          <a:xfrm>
            <a:off x="9187036" y="3084542"/>
            <a:ext cx="3004964" cy="3773458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7FE191E-54E6-4C9D-B3FE-D4A81C781649}"/>
              </a:ext>
            </a:extLst>
          </p:cNvPr>
          <p:cNvSpPr/>
          <p:nvPr userDrawn="1"/>
        </p:nvSpPr>
        <p:spPr>
          <a:xfrm>
            <a:off x="9185087" y="0"/>
            <a:ext cx="3004964" cy="1380104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C8E571F-2751-4B74-80E6-E1A710A63793}"/>
              </a:ext>
            </a:extLst>
          </p:cNvPr>
          <p:cNvSpPr txBox="1"/>
          <p:nvPr userDrawn="1"/>
        </p:nvSpPr>
        <p:spPr>
          <a:xfrm>
            <a:off x="9939066" y="1559144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04</a:t>
            </a:r>
            <a:endParaRPr lang="zh-CN" altLang="en-US" sz="7200" b="1" u="sng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474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F5091F18-2A0A-43EF-AEC5-EF3A0034D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6026" r="51800" b="29153"/>
          <a:stretch/>
        </p:blipFill>
        <p:spPr>
          <a:xfrm>
            <a:off x="0" y="-846"/>
            <a:ext cx="3017296" cy="6871448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EDFB2CC0-8933-418E-9A73-D10ED0922549}"/>
              </a:ext>
            </a:extLst>
          </p:cNvPr>
          <p:cNvSpPr/>
          <p:nvPr userDrawn="1"/>
        </p:nvSpPr>
        <p:spPr>
          <a:xfrm>
            <a:off x="0" y="3097143"/>
            <a:ext cx="3012902" cy="3773459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D9E3915-4F70-4563-AE87-7E65FE08139A}"/>
              </a:ext>
            </a:extLst>
          </p:cNvPr>
          <p:cNvSpPr/>
          <p:nvPr userDrawn="1"/>
        </p:nvSpPr>
        <p:spPr>
          <a:xfrm>
            <a:off x="0" y="-846"/>
            <a:ext cx="3012903" cy="1393552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70D69E9-81DD-4030-A630-BC5C83AFC82B}"/>
              </a:ext>
            </a:extLst>
          </p:cNvPr>
          <p:cNvSpPr txBox="1"/>
          <p:nvPr userDrawn="1"/>
        </p:nvSpPr>
        <p:spPr>
          <a:xfrm>
            <a:off x="714246" y="1584348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7200" b="1" u="sng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AFF9A67-1EF0-421E-875F-09F5267749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9" r="14963" b="5873"/>
          <a:stretch/>
        </p:blipFill>
        <p:spPr>
          <a:xfrm>
            <a:off x="3043238" y="-1"/>
            <a:ext cx="3050446" cy="6858001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98EAD3A0-3C07-4799-AA8F-6A34DEB3837B}"/>
              </a:ext>
            </a:extLst>
          </p:cNvPr>
          <p:cNvSpPr/>
          <p:nvPr userDrawn="1"/>
        </p:nvSpPr>
        <p:spPr>
          <a:xfrm>
            <a:off x="3043238" y="3097143"/>
            <a:ext cx="3050446" cy="376085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1CD0051-7C6C-426D-AD15-2C326B782B0E}"/>
              </a:ext>
            </a:extLst>
          </p:cNvPr>
          <p:cNvSpPr/>
          <p:nvPr userDrawn="1"/>
        </p:nvSpPr>
        <p:spPr>
          <a:xfrm>
            <a:off x="3043238" y="0"/>
            <a:ext cx="3052761" cy="1392706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934A21-F4D9-4503-97B0-997329CC12E7}"/>
              </a:ext>
            </a:extLst>
          </p:cNvPr>
          <p:cNvSpPr txBox="1"/>
          <p:nvPr userDrawn="1"/>
        </p:nvSpPr>
        <p:spPr>
          <a:xfrm>
            <a:off x="3786415" y="1571746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02</a:t>
            </a:r>
            <a:endParaRPr lang="zh-CN" altLang="en-US" sz="72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DD83518-C70F-48CB-AED3-49099BC74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3" t="49973" r="43998" b="4991"/>
          <a:stretch/>
        </p:blipFill>
        <p:spPr>
          <a:xfrm>
            <a:off x="6124019" y="0"/>
            <a:ext cx="3019613" cy="685800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678D3312-D8FC-44D3-B494-05FFE7435437}"/>
              </a:ext>
            </a:extLst>
          </p:cNvPr>
          <p:cNvSpPr/>
          <p:nvPr userDrawn="1"/>
        </p:nvSpPr>
        <p:spPr>
          <a:xfrm>
            <a:off x="6119626" y="3084542"/>
            <a:ext cx="3024374" cy="3786060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F082FB1-4320-463F-ACE1-89A6C99C01E5}"/>
              </a:ext>
            </a:extLst>
          </p:cNvPr>
          <p:cNvSpPr/>
          <p:nvPr userDrawn="1"/>
        </p:nvSpPr>
        <p:spPr>
          <a:xfrm>
            <a:off x="6119627" y="0"/>
            <a:ext cx="3022426" cy="1380104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BE0F8AE-B5FD-467E-B389-B2C6BFFEC0C6}"/>
              </a:ext>
            </a:extLst>
          </p:cNvPr>
          <p:cNvSpPr txBox="1"/>
          <p:nvPr userDrawn="1"/>
        </p:nvSpPr>
        <p:spPr>
          <a:xfrm>
            <a:off x="6858585" y="1571746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03</a:t>
            </a:r>
            <a:endParaRPr lang="zh-CN" altLang="en-US" sz="7200" b="1" u="sng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83B66A68-AB15-4F95-84BA-D61D0EB0C7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4521" r="48054" b="21172"/>
          <a:stretch/>
        </p:blipFill>
        <p:spPr>
          <a:xfrm>
            <a:off x="9172387" y="0"/>
            <a:ext cx="3019613" cy="6858000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40D96E4B-646E-4C83-A693-F8C1CBD2CF55}"/>
              </a:ext>
            </a:extLst>
          </p:cNvPr>
          <p:cNvSpPr/>
          <p:nvPr userDrawn="1"/>
        </p:nvSpPr>
        <p:spPr>
          <a:xfrm>
            <a:off x="9174336" y="3084542"/>
            <a:ext cx="3017666" cy="3773458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7FE191E-54E6-4C9D-B3FE-D4A81C781649}"/>
              </a:ext>
            </a:extLst>
          </p:cNvPr>
          <p:cNvSpPr/>
          <p:nvPr userDrawn="1"/>
        </p:nvSpPr>
        <p:spPr>
          <a:xfrm>
            <a:off x="9172387" y="0"/>
            <a:ext cx="3019614" cy="1380104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C8E571F-2751-4B74-80E6-E1A710A63793}"/>
              </a:ext>
            </a:extLst>
          </p:cNvPr>
          <p:cNvSpPr txBox="1"/>
          <p:nvPr userDrawn="1"/>
        </p:nvSpPr>
        <p:spPr>
          <a:xfrm>
            <a:off x="9926366" y="1559144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04</a:t>
            </a:r>
            <a:endParaRPr lang="zh-CN" altLang="en-US" sz="7200" b="1" u="sng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615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F5091F18-2A0A-43EF-AEC5-EF3A0034D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6026" r="51800" b="29153"/>
          <a:stretch/>
        </p:blipFill>
        <p:spPr>
          <a:xfrm>
            <a:off x="-1" y="-846"/>
            <a:ext cx="3030539" cy="6871448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EDFB2CC0-8933-418E-9A73-D10ED0922549}"/>
              </a:ext>
            </a:extLst>
          </p:cNvPr>
          <p:cNvSpPr/>
          <p:nvPr userDrawn="1"/>
        </p:nvSpPr>
        <p:spPr>
          <a:xfrm>
            <a:off x="0" y="3097143"/>
            <a:ext cx="3024188" cy="3773459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D9E3915-4F70-4563-AE87-7E65FE08139A}"/>
              </a:ext>
            </a:extLst>
          </p:cNvPr>
          <p:cNvSpPr/>
          <p:nvPr userDrawn="1"/>
        </p:nvSpPr>
        <p:spPr>
          <a:xfrm>
            <a:off x="0" y="-846"/>
            <a:ext cx="3030538" cy="1380104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70D69E9-81DD-4030-A630-BC5C83AFC82B}"/>
              </a:ext>
            </a:extLst>
          </p:cNvPr>
          <p:cNvSpPr txBox="1"/>
          <p:nvPr userDrawn="1"/>
        </p:nvSpPr>
        <p:spPr>
          <a:xfrm>
            <a:off x="714246" y="1584348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altLang="zh-CN" sz="7200" b="1" u="sng" kern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  <a:latin typeface="+mn-lt"/>
                <a:ea typeface="+mn-ea"/>
                <a:cs typeface="+mn-cs"/>
              </a:rPr>
              <a:t>01</a:t>
            </a:r>
            <a:endParaRPr lang="zh-CN" altLang="en-US" sz="7200" b="1" u="sng" kern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AFF9A67-1EF0-421E-875F-09F5267749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9" r="14963" b="5873"/>
          <a:stretch/>
        </p:blipFill>
        <p:spPr>
          <a:xfrm>
            <a:off x="3043238" y="-1"/>
            <a:ext cx="3050446" cy="6858001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98EAD3A0-3C07-4799-AA8F-6A34DEB3837B}"/>
              </a:ext>
            </a:extLst>
          </p:cNvPr>
          <p:cNvSpPr/>
          <p:nvPr userDrawn="1"/>
        </p:nvSpPr>
        <p:spPr>
          <a:xfrm>
            <a:off x="3043238" y="3097143"/>
            <a:ext cx="3050446" cy="3760857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1CD0051-7C6C-426D-AD15-2C326B782B0E}"/>
              </a:ext>
            </a:extLst>
          </p:cNvPr>
          <p:cNvSpPr/>
          <p:nvPr userDrawn="1"/>
        </p:nvSpPr>
        <p:spPr>
          <a:xfrm>
            <a:off x="3040380" y="0"/>
            <a:ext cx="3055620" cy="1380104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934A21-F4D9-4503-97B0-997329CC12E7}"/>
              </a:ext>
            </a:extLst>
          </p:cNvPr>
          <p:cNvSpPr txBox="1"/>
          <p:nvPr userDrawn="1"/>
        </p:nvSpPr>
        <p:spPr>
          <a:xfrm>
            <a:off x="3786415" y="1571746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02</a:t>
            </a:r>
            <a:endParaRPr lang="zh-CN" altLang="en-US" sz="7200" b="1" u="sng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DD83518-C70F-48CB-AED3-49099BC74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43" t="49973" r="43998" b="4991"/>
          <a:stretch/>
        </p:blipFill>
        <p:spPr>
          <a:xfrm>
            <a:off x="6124019" y="0"/>
            <a:ext cx="3019613" cy="685800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678D3312-D8FC-44D3-B494-05FFE7435437}"/>
              </a:ext>
            </a:extLst>
          </p:cNvPr>
          <p:cNvSpPr/>
          <p:nvPr userDrawn="1"/>
        </p:nvSpPr>
        <p:spPr>
          <a:xfrm>
            <a:off x="6119626" y="3084542"/>
            <a:ext cx="3024374" cy="3786060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F082FB1-4320-463F-ACE1-89A6C99C01E5}"/>
              </a:ext>
            </a:extLst>
          </p:cNvPr>
          <p:cNvSpPr/>
          <p:nvPr userDrawn="1"/>
        </p:nvSpPr>
        <p:spPr>
          <a:xfrm>
            <a:off x="6119627" y="0"/>
            <a:ext cx="3022426" cy="1380104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BE0F8AE-B5FD-467E-B389-B2C6BFFEC0C6}"/>
              </a:ext>
            </a:extLst>
          </p:cNvPr>
          <p:cNvSpPr txBox="1"/>
          <p:nvPr userDrawn="1"/>
        </p:nvSpPr>
        <p:spPr>
          <a:xfrm>
            <a:off x="6858585" y="1571746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03</a:t>
            </a:r>
            <a:endParaRPr lang="zh-CN" altLang="en-US" sz="72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83B66A68-AB15-4F95-84BA-D61D0EB0C7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4521" r="48054" b="21172"/>
          <a:stretch/>
        </p:blipFill>
        <p:spPr>
          <a:xfrm>
            <a:off x="9172387" y="0"/>
            <a:ext cx="3019613" cy="6858000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40D96E4B-646E-4C83-A693-F8C1CBD2CF55}"/>
              </a:ext>
            </a:extLst>
          </p:cNvPr>
          <p:cNvSpPr/>
          <p:nvPr userDrawn="1"/>
        </p:nvSpPr>
        <p:spPr>
          <a:xfrm>
            <a:off x="9174336" y="3084542"/>
            <a:ext cx="3017666" cy="3773458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7FE191E-54E6-4C9D-B3FE-D4A81C781649}"/>
              </a:ext>
            </a:extLst>
          </p:cNvPr>
          <p:cNvSpPr/>
          <p:nvPr userDrawn="1"/>
        </p:nvSpPr>
        <p:spPr>
          <a:xfrm>
            <a:off x="9172387" y="0"/>
            <a:ext cx="3019614" cy="1380104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C8E571F-2751-4B74-80E6-E1A710A63793}"/>
              </a:ext>
            </a:extLst>
          </p:cNvPr>
          <p:cNvSpPr txBox="1"/>
          <p:nvPr userDrawn="1"/>
        </p:nvSpPr>
        <p:spPr>
          <a:xfrm>
            <a:off x="9926366" y="1559144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04</a:t>
            </a:r>
            <a:endParaRPr lang="zh-CN" altLang="en-US" sz="7200" b="1" u="sng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708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F5091F18-2A0A-43EF-AEC5-EF3A0034D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6026" r="51800" b="29153"/>
          <a:stretch/>
        </p:blipFill>
        <p:spPr>
          <a:xfrm>
            <a:off x="0" y="-846"/>
            <a:ext cx="3016753" cy="6871448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EDFB2CC0-8933-418E-9A73-D10ED0922549}"/>
              </a:ext>
            </a:extLst>
          </p:cNvPr>
          <p:cNvSpPr/>
          <p:nvPr userDrawn="1"/>
        </p:nvSpPr>
        <p:spPr>
          <a:xfrm>
            <a:off x="0" y="3097143"/>
            <a:ext cx="3024188" cy="3773459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D9E3915-4F70-4563-AE87-7E65FE08139A}"/>
              </a:ext>
            </a:extLst>
          </p:cNvPr>
          <p:cNvSpPr/>
          <p:nvPr userDrawn="1"/>
        </p:nvSpPr>
        <p:spPr>
          <a:xfrm>
            <a:off x="0" y="-846"/>
            <a:ext cx="3016753" cy="1380104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70D69E9-81DD-4030-A630-BC5C83AFC82B}"/>
              </a:ext>
            </a:extLst>
          </p:cNvPr>
          <p:cNvSpPr txBox="1"/>
          <p:nvPr userDrawn="1"/>
        </p:nvSpPr>
        <p:spPr>
          <a:xfrm>
            <a:off x="714246" y="1584348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altLang="zh-CN" sz="7200" b="1" u="sng" kern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  <a:latin typeface="+mn-lt"/>
                <a:ea typeface="+mn-ea"/>
                <a:cs typeface="+mn-cs"/>
              </a:rPr>
              <a:t>01</a:t>
            </a:r>
            <a:endParaRPr lang="zh-CN" altLang="en-US" sz="7200" b="1" u="sng" kern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AFF9A67-1EF0-421E-875F-09F5267749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9" r="14963" b="5873"/>
          <a:stretch/>
        </p:blipFill>
        <p:spPr>
          <a:xfrm>
            <a:off x="3043238" y="-1"/>
            <a:ext cx="3050446" cy="6858001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98EAD3A0-3C07-4799-AA8F-6A34DEB3837B}"/>
              </a:ext>
            </a:extLst>
          </p:cNvPr>
          <p:cNvSpPr/>
          <p:nvPr userDrawn="1"/>
        </p:nvSpPr>
        <p:spPr>
          <a:xfrm>
            <a:off x="3043238" y="3097143"/>
            <a:ext cx="3050446" cy="3760857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1CD0051-7C6C-426D-AD15-2C326B782B0E}"/>
              </a:ext>
            </a:extLst>
          </p:cNvPr>
          <p:cNvSpPr/>
          <p:nvPr userDrawn="1"/>
        </p:nvSpPr>
        <p:spPr>
          <a:xfrm>
            <a:off x="3040380" y="0"/>
            <a:ext cx="3055620" cy="1380104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934A21-F4D9-4503-97B0-997329CC12E7}"/>
              </a:ext>
            </a:extLst>
          </p:cNvPr>
          <p:cNvSpPr txBox="1"/>
          <p:nvPr userDrawn="1"/>
        </p:nvSpPr>
        <p:spPr>
          <a:xfrm>
            <a:off x="3786415" y="1571746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02</a:t>
            </a:r>
            <a:endParaRPr lang="zh-CN" altLang="en-US" sz="7200" b="1" u="sng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DD83518-C70F-48CB-AED3-49099BC74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43" t="49973" r="43998" b="4991"/>
          <a:stretch/>
        </p:blipFill>
        <p:spPr>
          <a:xfrm>
            <a:off x="6124019" y="0"/>
            <a:ext cx="3019613" cy="685800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678D3312-D8FC-44D3-B494-05FFE7435437}"/>
              </a:ext>
            </a:extLst>
          </p:cNvPr>
          <p:cNvSpPr/>
          <p:nvPr userDrawn="1"/>
        </p:nvSpPr>
        <p:spPr>
          <a:xfrm>
            <a:off x="6119626" y="3084542"/>
            <a:ext cx="3024374" cy="3786060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F082FB1-4320-463F-ACE1-89A6C99C01E5}"/>
              </a:ext>
            </a:extLst>
          </p:cNvPr>
          <p:cNvSpPr/>
          <p:nvPr userDrawn="1"/>
        </p:nvSpPr>
        <p:spPr>
          <a:xfrm>
            <a:off x="6119627" y="0"/>
            <a:ext cx="3022426" cy="1380104"/>
          </a:xfrm>
          <a:prstGeom prst="rect">
            <a:avLst/>
          </a:prstGeom>
          <a:solidFill>
            <a:schemeClr val="tx2">
              <a:lumMod val="10000"/>
              <a:lumOff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BE0F8AE-B5FD-467E-B389-B2C6BFFEC0C6}"/>
              </a:ext>
            </a:extLst>
          </p:cNvPr>
          <p:cNvSpPr txBox="1"/>
          <p:nvPr userDrawn="1"/>
        </p:nvSpPr>
        <p:spPr>
          <a:xfrm>
            <a:off x="6858585" y="1571746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03</a:t>
            </a:r>
            <a:endParaRPr lang="zh-CN" altLang="en-US" sz="7200" b="1" u="sng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83B66A68-AB15-4F95-84BA-D61D0EB0C7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4521" r="48054" b="21172"/>
          <a:stretch/>
        </p:blipFill>
        <p:spPr>
          <a:xfrm>
            <a:off x="9172387" y="-13448"/>
            <a:ext cx="3019613" cy="6871448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40D96E4B-646E-4C83-A693-F8C1CBD2CF55}"/>
              </a:ext>
            </a:extLst>
          </p:cNvPr>
          <p:cNvSpPr/>
          <p:nvPr userDrawn="1"/>
        </p:nvSpPr>
        <p:spPr>
          <a:xfrm>
            <a:off x="9174336" y="3084542"/>
            <a:ext cx="3017666" cy="3773458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7FE191E-54E6-4C9D-B3FE-D4A81C781649}"/>
              </a:ext>
            </a:extLst>
          </p:cNvPr>
          <p:cNvSpPr/>
          <p:nvPr userDrawn="1"/>
        </p:nvSpPr>
        <p:spPr>
          <a:xfrm>
            <a:off x="9172387" y="-13448"/>
            <a:ext cx="3019614" cy="1393551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C8E571F-2751-4B74-80E6-E1A710A63793}"/>
              </a:ext>
            </a:extLst>
          </p:cNvPr>
          <p:cNvSpPr txBox="1"/>
          <p:nvPr userDrawn="1"/>
        </p:nvSpPr>
        <p:spPr>
          <a:xfrm>
            <a:off x="9926366" y="1559144"/>
            <a:ext cx="1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</a:rPr>
              <a:t>04</a:t>
            </a:r>
            <a:endParaRPr lang="zh-CN" altLang="en-US" sz="72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874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F5091F18-2A0A-43EF-AEC5-EF3A0034D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63" r="20870"/>
          <a:stretch/>
        </p:blipFill>
        <p:spPr>
          <a:xfrm>
            <a:off x="0" y="0"/>
            <a:ext cx="4505326" cy="6870602"/>
          </a:xfrm>
          <a:prstGeom prst="rect">
            <a:avLst/>
          </a:prstGeom>
        </p:spPr>
      </p:pic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974" y="1480577"/>
            <a:ext cx="7079226" cy="775349"/>
          </a:xfrm>
          <a:prstGeom prst="rect">
            <a:avLst/>
          </a:prstGeom>
          <a:solidFill>
            <a:schemeClr val="bg1"/>
          </a:solidFill>
          <a:effectLst/>
        </p:spPr>
        <p:txBody>
          <a:bodyPr anchor="ctr"/>
          <a:lstStyle>
            <a:lvl1pPr algn="ctr">
              <a:defRPr sz="4400" b="1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9660" y="2784774"/>
            <a:ext cx="6657521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91F0C317-779F-4D80-96A3-A7314250D831}"/>
              </a:ext>
            </a:extLst>
          </p:cNvPr>
          <p:cNvSpPr/>
          <p:nvPr userDrawn="1"/>
        </p:nvSpPr>
        <p:spPr>
          <a:xfrm rot="5400000" flipV="1">
            <a:off x="1676610" y="-1685715"/>
            <a:ext cx="1152106" cy="4505325"/>
          </a:xfrm>
          <a:prstGeom prst="snip1Rect">
            <a:avLst>
              <a:gd name="adj" fmla="val 0"/>
            </a:avLst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3B8340-2A49-43FC-827B-D6F98F87AEE4}"/>
              </a:ext>
            </a:extLst>
          </p:cNvPr>
          <p:cNvCxnSpPr>
            <a:cxnSpLocks/>
          </p:cNvCxnSpPr>
          <p:nvPr userDrawn="1"/>
        </p:nvCxnSpPr>
        <p:spPr>
          <a:xfrm>
            <a:off x="4899660" y="2686052"/>
            <a:ext cx="6871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剪去单角 25">
            <a:extLst>
              <a:ext uri="{FF2B5EF4-FFF2-40B4-BE49-F238E27FC236}">
                <a16:creationId xmlns:a16="http://schemas.microsoft.com/office/drawing/2014/main" id="{50AE8945-A21C-41D3-8B17-0892E47B2493}"/>
              </a:ext>
            </a:extLst>
          </p:cNvPr>
          <p:cNvSpPr/>
          <p:nvPr userDrawn="1"/>
        </p:nvSpPr>
        <p:spPr>
          <a:xfrm rot="5400000" flipV="1">
            <a:off x="161988" y="2519364"/>
            <a:ext cx="4171947" cy="4505325"/>
          </a:xfrm>
          <a:prstGeom prst="snip1Rect">
            <a:avLst>
              <a:gd name="adj" fmla="val 0"/>
            </a:avLst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4B6743B-C05F-4E9C-BAF1-E209E53A33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1" t="-39299" r="3657"/>
          <a:stretch/>
        </p:blipFill>
        <p:spPr>
          <a:xfrm>
            <a:off x="934806" y="6040257"/>
            <a:ext cx="2626310" cy="455772"/>
          </a:xfrm>
          <a:prstGeom prst="rect">
            <a:avLst/>
          </a:prstGeom>
        </p:spPr>
      </p:pic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ED540834-9C05-49D4-96B9-68FDD59B8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19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318BC676-CF07-4C45-AB55-1BDA4B27C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51" r:id="rId13"/>
    <p:sldLayoutId id="2147483674" r:id="rId14"/>
    <p:sldLayoutId id="2147483684" r:id="rId15"/>
    <p:sldLayoutId id="2147483685" r:id="rId16"/>
    <p:sldLayoutId id="2147483686" r:id="rId17"/>
    <p:sldLayoutId id="2147483654" r:id="rId18"/>
    <p:sldLayoutId id="2147483652" r:id="rId19"/>
    <p:sldLayoutId id="2147483687" r:id="rId20"/>
    <p:sldLayoutId id="2147483690" r:id="rId21"/>
    <p:sldLayoutId id="2147483691" r:id="rId22"/>
    <p:sldLayoutId id="2147483692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pc="0" dirty="0"/>
              <a:t>SJTU WORDLE CHALLENGE</a:t>
            </a:r>
            <a:endParaRPr lang="zh-CN" altLang="en-US" spc="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b="1" spc="600" dirty="0"/>
              <a:t>应用软件课程设计课程作业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69561" y="4311301"/>
            <a:ext cx="10052879" cy="598488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/>
              <a:t>2022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日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656D60-A0B6-4FD7-B6A1-5275EC0D4C25}"/>
              </a:ext>
            </a:extLst>
          </p:cNvPr>
          <p:cNvGrpSpPr/>
          <p:nvPr/>
        </p:nvGrpSpPr>
        <p:grpSpPr>
          <a:xfrm>
            <a:off x="1087766" y="2851014"/>
            <a:ext cx="10016469" cy="123242"/>
            <a:chOff x="1087766" y="2851014"/>
            <a:chExt cx="10016469" cy="123242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6B9D78B-6742-4E6C-95C1-D1CDA149193E}"/>
                </a:ext>
              </a:extLst>
            </p:cNvPr>
            <p:cNvCxnSpPr/>
            <p:nvPr/>
          </p:nvCxnSpPr>
          <p:spPr>
            <a:xfrm>
              <a:off x="1087766" y="2851014"/>
              <a:ext cx="10016469" cy="0"/>
            </a:xfrm>
            <a:prstGeom prst="line">
              <a:avLst/>
            </a:prstGeom>
            <a:ln>
              <a:solidFill>
                <a:schemeClr val="accent4">
                  <a:lumMod val="40000"/>
                  <a:lumOff val="6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D8DFDC-CBE8-4E76-824B-3B438574D631}"/>
                </a:ext>
              </a:extLst>
            </p:cNvPr>
            <p:cNvSpPr/>
            <p:nvPr/>
          </p:nvSpPr>
          <p:spPr>
            <a:xfrm>
              <a:off x="1090147" y="2869518"/>
              <a:ext cx="10011707" cy="104738"/>
            </a:xfrm>
            <a:prstGeom prst="rect">
              <a:avLst/>
            </a:prstGeom>
            <a:solidFill>
              <a:schemeClr val="bg1">
                <a:lumMod val="8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64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FE1223-1D03-4DAE-91BF-FD7EC0F502CF}"/>
              </a:ext>
            </a:extLst>
          </p:cNvPr>
          <p:cNvSpPr/>
          <p:nvPr/>
        </p:nvSpPr>
        <p:spPr>
          <a:xfrm>
            <a:off x="651976" y="1244600"/>
            <a:ext cx="5532924" cy="4711700"/>
          </a:xfrm>
          <a:prstGeom prst="roundRect">
            <a:avLst>
              <a:gd name="adj" fmla="val 3737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18BA133-CC42-43F0-AF6F-24623C3F8226}"/>
              </a:ext>
            </a:extLst>
          </p:cNvPr>
          <p:cNvSpPr/>
          <p:nvPr/>
        </p:nvSpPr>
        <p:spPr>
          <a:xfrm>
            <a:off x="6464300" y="1244600"/>
            <a:ext cx="5105400" cy="4711700"/>
          </a:xfrm>
          <a:prstGeom prst="roundRect">
            <a:avLst>
              <a:gd name="adj" fmla="val 472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需求分析：</a:t>
            </a:r>
            <a:r>
              <a:rPr lang="en-US" altLang="zh-CN" dirty="0"/>
              <a:t>WORDLE</a:t>
            </a:r>
            <a:r>
              <a:rPr lang="zh-CN" altLang="en-US" dirty="0"/>
              <a:t>在中文互联网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3B4340-28E2-4CAD-A901-A1D449453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r="2936"/>
          <a:stretch/>
        </p:blipFill>
        <p:spPr>
          <a:xfrm>
            <a:off x="651976" y="1244600"/>
            <a:ext cx="5532924" cy="4114651"/>
          </a:xfrm>
          <a:prstGeom prst="roundRect">
            <a:avLst>
              <a:gd name="adj" fmla="val 532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6CDA58A-611E-444E-A389-51A94EFB8725}"/>
              </a:ext>
            </a:extLst>
          </p:cNvPr>
          <p:cNvSpPr/>
          <p:nvPr/>
        </p:nvSpPr>
        <p:spPr>
          <a:xfrm>
            <a:off x="7411435" y="1690561"/>
            <a:ext cx="3398686" cy="525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WORDLE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在中文互联网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A023F2-834D-4DE1-862A-7C472DB5DB04}"/>
              </a:ext>
            </a:extLst>
          </p:cNvPr>
          <p:cNvCxnSpPr>
            <a:cxnSpLocks/>
          </p:cNvCxnSpPr>
          <p:nvPr/>
        </p:nvCxnSpPr>
        <p:spPr>
          <a:xfrm>
            <a:off x="6949767" y="2339166"/>
            <a:ext cx="41576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55740F-F19A-48EB-8B53-E53A3D6EF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E4B7EA-192E-800D-00F5-06106EAB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79" y="6040617"/>
            <a:ext cx="10528841" cy="673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AE2304-9B27-9088-36B8-FF0B88C3C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38" y="2570116"/>
            <a:ext cx="4885832" cy="30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83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设计实现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我们怎样实现</a:t>
            </a:r>
            <a:r>
              <a:rPr lang="en-US" altLang="zh-CN" dirty="0"/>
              <a:t>WORDLE</a:t>
            </a:r>
            <a:r>
              <a:rPr lang="zh-CN" altLang="en-US" dirty="0"/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0A22F2-9D4C-42B0-9D6B-BA74218CC141}"/>
              </a:ext>
            </a:extLst>
          </p:cNvPr>
          <p:cNvSpPr txBox="1"/>
          <p:nvPr/>
        </p:nvSpPr>
        <p:spPr>
          <a:xfrm>
            <a:off x="1204685" y="889110"/>
            <a:ext cx="2082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altLang="zh-CN" sz="9600" b="1" u="none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  <a:latin typeface="+mj-ea"/>
                <a:ea typeface="+mj-ea"/>
                <a:cs typeface="+mn-cs"/>
              </a:rPr>
              <a:t>03</a:t>
            </a:r>
            <a:endParaRPr lang="zh-CN" altLang="en-US" sz="9600" b="1" u="none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  <a:latin typeface="+mj-ea"/>
              <a:ea typeface="+mj-ea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B3A09FC-EF2C-4069-9213-E3BC3FE49C8E}"/>
              </a:ext>
            </a:extLst>
          </p:cNvPr>
          <p:cNvCxnSpPr>
            <a:cxnSpLocks/>
          </p:cNvCxnSpPr>
          <p:nvPr/>
        </p:nvCxnSpPr>
        <p:spPr>
          <a:xfrm>
            <a:off x="1597572" y="2270606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对角圆角 6">
            <a:extLst>
              <a:ext uri="{FF2B5EF4-FFF2-40B4-BE49-F238E27FC236}">
                <a16:creationId xmlns:a16="http://schemas.microsoft.com/office/drawing/2014/main" id="{1E8DC582-61FD-4440-A160-AE0DB4F67F0C}"/>
              </a:ext>
            </a:extLst>
          </p:cNvPr>
          <p:cNvSpPr/>
          <p:nvPr/>
        </p:nvSpPr>
        <p:spPr>
          <a:xfrm>
            <a:off x="917664" y="4315083"/>
            <a:ext cx="127364" cy="644812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30A9A2-2B91-4FB8-8FC3-578987BF6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55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60DDB84-52B3-4A31-8498-9CBD392633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r="15938"/>
          <a:stretch/>
        </p:blipFill>
        <p:spPr>
          <a:xfrm>
            <a:off x="1295926" y="1699479"/>
            <a:ext cx="1546695" cy="1546694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09DF2D-281F-44AC-9EE8-E93E41A426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2" r="13308"/>
          <a:stretch/>
        </p:blipFill>
        <p:spPr>
          <a:xfrm>
            <a:off x="3311239" y="1699482"/>
            <a:ext cx="1546686" cy="1546686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1A8DEB-7DD7-4F05-B6E4-CFBD4F578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8426"/>
          <a:stretch/>
        </p:blipFill>
        <p:spPr>
          <a:xfrm>
            <a:off x="7341854" y="1699483"/>
            <a:ext cx="1546684" cy="1546684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7AA5EB-6DC7-4E3C-A248-D1F91FE49B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93" b="257"/>
          <a:stretch/>
        </p:blipFill>
        <p:spPr>
          <a:xfrm>
            <a:off x="5326543" y="1699479"/>
            <a:ext cx="1546694" cy="1546694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62E552-A8AA-450D-85E4-D80D78276C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156" y="1699479"/>
            <a:ext cx="1546694" cy="1546694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23" name="Object 4013">
            <a:extLst>
              <a:ext uri="{FF2B5EF4-FFF2-40B4-BE49-F238E27FC236}">
                <a16:creationId xmlns:a16="http://schemas.microsoft.com/office/drawing/2014/main" id="{B4368CC9-A3AD-4694-9300-28D3903F4D3A}"/>
              </a:ext>
            </a:extLst>
          </p:cNvPr>
          <p:cNvSpPr txBox="1"/>
          <p:nvPr/>
        </p:nvSpPr>
        <p:spPr>
          <a:xfrm>
            <a:off x="1557814" y="3557647"/>
            <a:ext cx="1164446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</a:rPr>
              <a:t>Python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Object 4013">
            <a:extLst>
              <a:ext uri="{FF2B5EF4-FFF2-40B4-BE49-F238E27FC236}">
                <a16:creationId xmlns:a16="http://schemas.microsoft.com/office/drawing/2014/main" id="{E2B02324-52C9-4AD1-B04B-449EDC72FC20}"/>
              </a:ext>
            </a:extLst>
          </p:cNvPr>
          <p:cNvSpPr txBox="1"/>
          <p:nvPr/>
        </p:nvSpPr>
        <p:spPr>
          <a:xfrm>
            <a:off x="3350316" y="3557647"/>
            <a:ext cx="1634072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</a:rPr>
              <a:t>JavaScript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Object 4013">
            <a:extLst>
              <a:ext uri="{FF2B5EF4-FFF2-40B4-BE49-F238E27FC236}">
                <a16:creationId xmlns:a16="http://schemas.microsoft.com/office/drawing/2014/main" id="{F0DCE1CC-54B7-47AE-8069-64661B54A61F}"/>
              </a:ext>
            </a:extLst>
          </p:cNvPr>
          <p:cNvSpPr txBox="1"/>
          <p:nvPr/>
        </p:nvSpPr>
        <p:spPr>
          <a:xfrm>
            <a:off x="5338573" y="3562396"/>
            <a:ext cx="1634072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</a:rPr>
              <a:t>HTML+CSS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" name="Object 4013">
            <a:extLst>
              <a:ext uri="{FF2B5EF4-FFF2-40B4-BE49-F238E27FC236}">
                <a16:creationId xmlns:a16="http://schemas.microsoft.com/office/drawing/2014/main" id="{EE6A4796-ED27-47A2-BAA4-EE459C4AB231}"/>
              </a:ext>
            </a:extLst>
          </p:cNvPr>
          <p:cNvSpPr txBox="1"/>
          <p:nvPr/>
        </p:nvSpPr>
        <p:spPr>
          <a:xfrm>
            <a:off x="7603736" y="3557647"/>
            <a:ext cx="1200123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</a:rPr>
              <a:t>Django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0" name="Object 4013">
            <a:extLst>
              <a:ext uri="{FF2B5EF4-FFF2-40B4-BE49-F238E27FC236}">
                <a16:creationId xmlns:a16="http://schemas.microsoft.com/office/drawing/2014/main" id="{950BC60D-17D1-478D-8A16-19BD41251FC9}"/>
              </a:ext>
            </a:extLst>
          </p:cNvPr>
          <p:cNvSpPr txBox="1"/>
          <p:nvPr/>
        </p:nvSpPr>
        <p:spPr>
          <a:xfrm>
            <a:off x="9619043" y="3557647"/>
            <a:ext cx="1107603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</a:rPr>
              <a:t>Ajax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97906E7-8E2F-4689-809D-B58B048420F7}"/>
              </a:ext>
            </a:extLst>
          </p:cNvPr>
          <p:cNvCxnSpPr>
            <a:cxnSpLocks/>
          </p:cNvCxnSpPr>
          <p:nvPr/>
        </p:nvCxnSpPr>
        <p:spPr>
          <a:xfrm>
            <a:off x="1715149" y="4078505"/>
            <a:ext cx="792932" cy="0"/>
          </a:xfrm>
          <a:prstGeom prst="line">
            <a:avLst/>
          </a:prstGeom>
          <a:ln>
            <a:solidFill>
              <a:srgbClr val="A6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1EA82C5-8DE7-4DE6-A5A7-168C0980B2C2}"/>
              </a:ext>
            </a:extLst>
          </p:cNvPr>
          <p:cNvCxnSpPr>
            <a:cxnSpLocks/>
          </p:cNvCxnSpPr>
          <p:nvPr/>
        </p:nvCxnSpPr>
        <p:spPr>
          <a:xfrm>
            <a:off x="3730457" y="4078505"/>
            <a:ext cx="792932" cy="0"/>
          </a:xfrm>
          <a:prstGeom prst="line">
            <a:avLst/>
          </a:prstGeom>
          <a:ln>
            <a:solidFill>
              <a:srgbClr val="A6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137E043-E369-4D21-A5AD-1D923BC905C5}"/>
              </a:ext>
            </a:extLst>
          </p:cNvPr>
          <p:cNvCxnSpPr>
            <a:cxnSpLocks/>
          </p:cNvCxnSpPr>
          <p:nvPr/>
        </p:nvCxnSpPr>
        <p:spPr>
          <a:xfrm>
            <a:off x="5731472" y="4078505"/>
            <a:ext cx="792932" cy="0"/>
          </a:xfrm>
          <a:prstGeom prst="line">
            <a:avLst/>
          </a:prstGeom>
          <a:ln>
            <a:solidFill>
              <a:srgbClr val="A6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640927A-67C0-4B74-9581-8E52A677213F}"/>
              </a:ext>
            </a:extLst>
          </p:cNvPr>
          <p:cNvCxnSpPr>
            <a:cxnSpLocks/>
          </p:cNvCxnSpPr>
          <p:nvPr/>
        </p:nvCxnSpPr>
        <p:spPr>
          <a:xfrm>
            <a:off x="7761071" y="4078505"/>
            <a:ext cx="792932" cy="0"/>
          </a:xfrm>
          <a:prstGeom prst="line">
            <a:avLst/>
          </a:prstGeom>
          <a:ln>
            <a:solidFill>
              <a:srgbClr val="A6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167E432-1012-4F43-A030-06FDD52065A2}"/>
              </a:ext>
            </a:extLst>
          </p:cNvPr>
          <p:cNvCxnSpPr>
            <a:cxnSpLocks/>
          </p:cNvCxnSpPr>
          <p:nvPr/>
        </p:nvCxnSpPr>
        <p:spPr>
          <a:xfrm>
            <a:off x="9776378" y="4078505"/>
            <a:ext cx="792932" cy="0"/>
          </a:xfrm>
          <a:prstGeom prst="line">
            <a:avLst/>
          </a:prstGeom>
          <a:ln>
            <a:solidFill>
              <a:srgbClr val="A6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4014">
            <a:extLst>
              <a:ext uri="{FF2B5EF4-FFF2-40B4-BE49-F238E27FC236}">
                <a16:creationId xmlns:a16="http://schemas.microsoft.com/office/drawing/2014/main" id="{2FA6835F-E580-4620-B6B0-06FC03918280}"/>
              </a:ext>
            </a:extLst>
          </p:cNvPr>
          <p:cNvSpPr txBox="1"/>
          <p:nvPr/>
        </p:nvSpPr>
        <p:spPr>
          <a:xfrm>
            <a:off x="1465295" y="4238077"/>
            <a:ext cx="1377326" cy="154669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编写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Django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后端有关视图函数，实现拼写检查、答题情况统计等一系列功能。</a:t>
            </a:r>
          </a:p>
        </p:txBody>
      </p:sp>
      <p:sp>
        <p:nvSpPr>
          <p:cNvPr id="40" name="Object 4014">
            <a:extLst>
              <a:ext uri="{FF2B5EF4-FFF2-40B4-BE49-F238E27FC236}">
                <a16:creationId xmlns:a16="http://schemas.microsoft.com/office/drawing/2014/main" id="{FF0CA591-11D4-4AAC-B636-EE2958649A18}"/>
              </a:ext>
            </a:extLst>
          </p:cNvPr>
          <p:cNvSpPr txBox="1"/>
          <p:nvPr/>
        </p:nvSpPr>
        <p:spPr>
          <a:xfrm>
            <a:off x="3438260" y="4238077"/>
            <a:ext cx="1377326" cy="154669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作为脚本内嵌于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HTML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网页中，实现背景上色、点击识别等一系列功能。</a:t>
            </a:r>
          </a:p>
        </p:txBody>
      </p:sp>
      <p:sp>
        <p:nvSpPr>
          <p:cNvPr id="41" name="Object 4014">
            <a:extLst>
              <a:ext uri="{FF2B5EF4-FFF2-40B4-BE49-F238E27FC236}">
                <a16:creationId xmlns:a16="http://schemas.microsoft.com/office/drawing/2014/main" id="{7317DAF0-6B1D-46ED-9528-2D0D5FAEB422}"/>
              </a:ext>
            </a:extLst>
          </p:cNvPr>
          <p:cNvSpPr txBox="1"/>
          <p:nvPr/>
        </p:nvSpPr>
        <p:spPr>
          <a:xfrm>
            <a:off x="5453567" y="4238077"/>
            <a:ext cx="1377326" cy="154669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构建前端答题网页，实现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WORDLE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游戏的可视化。</a:t>
            </a:r>
          </a:p>
        </p:txBody>
      </p:sp>
      <p:sp>
        <p:nvSpPr>
          <p:cNvPr id="42" name="Object 4014">
            <a:extLst>
              <a:ext uri="{FF2B5EF4-FFF2-40B4-BE49-F238E27FC236}">
                <a16:creationId xmlns:a16="http://schemas.microsoft.com/office/drawing/2014/main" id="{F4222C68-5607-4040-8B7A-95EFD4ECC41B}"/>
              </a:ext>
            </a:extLst>
          </p:cNvPr>
          <p:cNvSpPr txBox="1"/>
          <p:nvPr/>
        </p:nvSpPr>
        <p:spPr>
          <a:xfrm>
            <a:off x="7490045" y="4238077"/>
            <a:ext cx="1377326" cy="154669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作为框架支撑项目运行、连接前后端、存储数据。</a:t>
            </a:r>
          </a:p>
        </p:txBody>
      </p:sp>
      <p:sp>
        <p:nvSpPr>
          <p:cNvPr id="43" name="Object 4014">
            <a:extLst>
              <a:ext uri="{FF2B5EF4-FFF2-40B4-BE49-F238E27FC236}">
                <a16:creationId xmlns:a16="http://schemas.microsoft.com/office/drawing/2014/main" id="{E6CA3D85-905E-499D-88DA-14C06CA1D2CE}"/>
              </a:ext>
            </a:extLst>
          </p:cNvPr>
          <p:cNvSpPr txBox="1"/>
          <p:nvPr/>
        </p:nvSpPr>
        <p:spPr>
          <a:xfrm>
            <a:off x="9526524" y="4238077"/>
            <a:ext cx="1377326" cy="154669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采用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Ajax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进行数据交互，快速地将增量更新呈现在用户界面上，而不需要重载整个页面。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27E7FD-635C-436A-B332-1E8152AE2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设计实现：技术栈</a:t>
            </a:r>
            <a:endParaRPr lang="zh-CN" altLang="en-US" b="0" dirty="0"/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7C22C601-B2C9-4A3E-97EF-3A54F653B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5363" y="6413500"/>
            <a:ext cx="1036637" cy="342900"/>
          </a:xfrm>
        </p:spPr>
        <p:txBody>
          <a:bodyPr/>
          <a:lstStyle/>
          <a:p>
            <a:fld id="{548644C6-89F0-466C-949F-E70AD72679A8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F8C61C1-D1F0-A825-DECE-28826F0BC7B2}"/>
              </a:ext>
            </a:extLst>
          </p:cNvPr>
          <p:cNvSpPr/>
          <p:nvPr/>
        </p:nvSpPr>
        <p:spPr>
          <a:xfrm>
            <a:off x="2508081" y="5939594"/>
            <a:ext cx="69652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</a:rPr>
              <a:t>SJTU WORDLE CHALLENGE</a:t>
            </a:r>
            <a:endParaRPr lang="zh-CN" altLang="en-US" sz="4000" b="0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3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设计实现：接口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68101C-8263-9D26-B25B-4D113A248289}"/>
              </a:ext>
            </a:extLst>
          </p:cNvPr>
          <p:cNvSpPr/>
          <p:nvPr/>
        </p:nvSpPr>
        <p:spPr>
          <a:xfrm>
            <a:off x="626719" y="1162196"/>
            <a:ext cx="3672314" cy="729425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800" dirty="0">
                <a:latin typeface="+mn-ea"/>
              </a:rPr>
              <a:t>/api/word_check</a:t>
            </a:r>
            <a:endParaRPr lang="zh-CN" altLang="en-US" sz="2800" dirty="0">
              <a:latin typeface="+mn-ea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26DECDE3-25FC-37DC-BEFB-1A37B89AD88C}"/>
              </a:ext>
            </a:extLst>
          </p:cNvPr>
          <p:cNvSpPr/>
          <p:nvPr/>
        </p:nvSpPr>
        <p:spPr>
          <a:xfrm rot="10800000">
            <a:off x="851355" y="1168584"/>
            <a:ext cx="3310943" cy="85047"/>
          </a:xfrm>
          <a:prstGeom prst="trapezoid">
            <a:avLst>
              <a:gd name="adj" fmla="val 71298"/>
            </a:avLst>
          </a:prstGeom>
          <a:gradFill>
            <a:gsLst>
              <a:gs pos="100000">
                <a:srgbClr val="C00000"/>
              </a:gs>
              <a:gs pos="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27B50D9-2AD5-4EEA-FB48-6B40783C390E}"/>
              </a:ext>
            </a:extLst>
          </p:cNvPr>
          <p:cNvSpPr/>
          <p:nvPr/>
        </p:nvSpPr>
        <p:spPr>
          <a:xfrm>
            <a:off x="626719" y="2254589"/>
            <a:ext cx="10576426" cy="4118096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285750" indent="-285750" algn="just">
              <a:buBlip>
                <a:blip r:embed="rId2"/>
              </a:buBlip>
            </a:pP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4D28A0-92C1-EAD7-3E33-4B181698533E}"/>
              </a:ext>
            </a:extLst>
          </p:cNvPr>
          <p:cNvGrpSpPr/>
          <p:nvPr/>
        </p:nvGrpSpPr>
        <p:grpSpPr>
          <a:xfrm>
            <a:off x="10413473" y="6123882"/>
            <a:ext cx="665097" cy="598488"/>
            <a:chOff x="5999850" y="-1795164"/>
            <a:chExt cx="1008596" cy="90758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DE8A90B-D377-A4E5-ECCE-8EDF434BC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75" t="22647" r="40432" b="60669"/>
            <a:stretch/>
          </p:blipFill>
          <p:spPr>
            <a:xfrm>
              <a:off x="6096000" y="-1785856"/>
              <a:ext cx="801450" cy="89827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CF1E0AF-17C7-2439-8C01-8AF3030ACE57}"/>
                </a:ext>
              </a:extLst>
            </p:cNvPr>
            <p:cNvSpPr/>
            <p:nvPr/>
          </p:nvSpPr>
          <p:spPr>
            <a:xfrm>
              <a:off x="5999850" y="-1795164"/>
              <a:ext cx="1008596" cy="1239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A35A004-8159-D39A-5BA9-28DBF73B7AEA}"/>
              </a:ext>
            </a:extLst>
          </p:cNvPr>
          <p:cNvSpPr txBox="1"/>
          <p:nvPr/>
        </p:nvSpPr>
        <p:spPr>
          <a:xfrm>
            <a:off x="851355" y="2447113"/>
            <a:ext cx="8020419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接口类型：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GET</a:t>
            </a: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接口功能：检查从前端获取的输入单词拼写是否正确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函数实现：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def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ajax_wordcheck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2EFC9E5-1D72-877B-5319-4BEA7B505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5" y="3957886"/>
            <a:ext cx="7206701" cy="224770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088353A-7C16-852E-2DF4-65BA33FE5899}"/>
              </a:ext>
            </a:extLst>
          </p:cNvPr>
          <p:cNvSpPr/>
          <p:nvPr/>
        </p:nvSpPr>
        <p:spPr>
          <a:xfrm>
            <a:off x="4712935" y="1172965"/>
            <a:ext cx="69652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</a:rPr>
              <a:t>SJTU WORDLE CHALLENGE</a:t>
            </a:r>
            <a:endParaRPr lang="zh-CN" altLang="en-US" sz="4000" b="0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90D1702-E4A0-3764-85E3-7A2D807995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1907" r="41045" b="-1"/>
          <a:stretch/>
        </p:blipFill>
        <p:spPr>
          <a:xfrm rot="5400000">
            <a:off x="9185914" y="3485227"/>
            <a:ext cx="5585732" cy="4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0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设计实现：接口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68101C-8263-9D26-B25B-4D113A248289}"/>
              </a:ext>
            </a:extLst>
          </p:cNvPr>
          <p:cNvSpPr/>
          <p:nvPr/>
        </p:nvSpPr>
        <p:spPr>
          <a:xfrm>
            <a:off x="626719" y="1162196"/>
            <a:ext cx="3672314" cy="729425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800" dirty="0">
                <a:latin typeface="+mn-ea"/>
              </a:rPr>
              <a:t>/api/word_get</a:t>
            </a:r>
            <a:endParaRPr lang="zh-CN" altLang="en-US" sz="2800" dirty="0">
              <a:latin typeface="+mn-ea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26DECDE3-25FC-37DC-BEFB-1A37B89AD88C}"/>
              </a:ext>
            </a:extLst>
          </p:cNvPr>
          <p:cNvSpPr/>
          <p:nvPr/>
        </p:nvSpPr>
        <p:spPr>
          <a:xfrm rot="10800000">
            <a:off x="851355" y="1168584"/>
            <a:ext cx="3310943" cy="85047"/>
          </a:xfrm>
          <a:prstGeom prst="trapezoid">
            <a:avLst>
              <a:gd name="adj" fmla="val 71298"/>
            </a:avLst>
          </a:prstGeom>
          <a:gradFill>
            <a:gsLst>
              <a:gs pos="100000">
                <a:srgbClr val="C00000"/>
              </a:gs>
              <a:gs pos="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27B50D9-2AD5-4EEA-FB48-6B40783C390E}"/>
              </a:ext>
            </a:extLst>
          </p:cNvPr>
          <p:cNvSpPr/>
          <p:nvPr/>
        </p:nvSpPr>
        <p:spPr>
          <a:xfrm>
            <a:off x="626719" y="2254589"/>
            <a:ext cx="10576426" cy="4118096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285750" indent="-285750" algn="just">
              <a:buBlip>
                <a:blip r:embed="rId2"/>
              </a:buBlip>
            </a:pP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4D28A0-92C1-EAD7-3E33-4B181698533E}"/>
              </a:ext>
            </a:extLst>
          </p:cNvPr>
          <p:cNvGrpSpPr/>
          <p:nvPr/>
        </p:nvGrpSpPr>
        <p:grpSpPr>
          <a:xfrm>
            <a:off x="10413473" y="6123882"/>
            <a:ext cx="665097" cy="598488"/>
            <a:chOff x="5999850" y="-1795164"/>
            <a:chExt cx="1008596" cy="90758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DE8A90B-D377-A4E5-ECCE-8EDF434BC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75" t="22647" r="40432" b="60669"/>
            <a:stretch/>
          </p:blipFill>
          <p:spPr>
            <a:xfrm>
              <a:off x="6096000" y="-1785856"/>
              <a:ext cx="801450" cy="89827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CF1E0AF-17C7-2439-8C01-8AF3030ACE57}"/>
                </a:ext>
              </a:extLst>
            </p:cNvPr>
            <p:cNvSpPr/>
            <p:nvPr/>
          </p:nvSpPr>
          <p:spPr>
            <a:xfrm>
              <a:off x="5999850" y="-1795164"/>
              <a:ext cx="1008596" cy="1239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A35A004-8159-D39A-5BA9-28DBF73B7AEA}"/>
              </a:ext>
            </a:extLst>
          </p:cNvPr>
          <p:cNvSpPr txBox="1"/>
          <p:nvPr/>
        </p:nvSpPr>
        <p:spPr>
          <a:xfrm>
            <a:off x="851355" y="2447113"/>
            <a:ext cx="6666269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接口类型：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POST</a:t>
            </a: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接口功能：将本次游戏的答案从数据库取出传递给前端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函数实现：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def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ajax_wordget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88353A-7C16-852E-2DF4-65BA33FE5899}"/>
              </a:ext>
            </a:extLst>
          </p:cNvPr>
          <p:cNvSpPr/>
          <p:nvPr/>
        </p:nvSpPr>
        <p:spPr>
          <a:xfrm>
            <a:off x="4712935" y="1172965"/>
            <a:ext cx="69652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</a:rPr>
              <a:t>SJTU WORDLE CHALLENGE</a:t>
            </a:r>
            <a:endParaRPr lang="zh-CN" altLang="en-US" sz="4000" b="0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0349A2-9804-7819-44A8-8D93D2090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5" y="4062591"/>
            <a:ext cx="8935485" cy="17571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78600DF-F44C-0D23-8348-17F5FAB3D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1907" r="41045" b="-1"/>
          <a:stretch/>
        </p:blipFill>
        <p:spPr>
          <a:xfrm rot="5400000">
            <a:off x="9185914" y="3485227"/>
            <a:ext cx="5585732" cy="4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1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设计实现：接口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68101C-8263-9D26-B25B-4D113A248289}"/>
              </a:ext>
            </a:extLst>
          </p:cNvPr>
          <p:cNvSpPr/>
          <p:nvPr/>
        </p:nvSpPr>
        <p:spPr>
          <a:xfrm>
            <a:off x="626719" y="1162196"/>
            <a:ext cx="3672314" cy="729425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800" dirty="0">
                <a:latin typeface="+mn-ea"/>
              </a:rPr>
              <a:t>/api/point</a:t>
            </a:r>
            <a:endParaRPr lang="zh-CN" altLang="en-US" sz="2800" dirty="0">
              <a:latin typeface="+mn-ea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26DECDE3-25FC-37DC-BEFB-1A37B89AD88C}"/>
              </a:ext>
            </a:extLst>
          </p:cNvPr>
          <p:cNvSpPr/>
          <p:nvPr/>
        </p:nvSpPr>
        <p:spPr>
          <a:xfrm rot="10800000">
            <a:off x="851355" y="1168584"/>
            <a:ext cx="3310943" cy="85047"/>
          </a:xfrm>
          <a:prstGeom prst="trapezoid">
            <a:avLst>
              <a:gd name="adj" fmla="val 71298"/>
            </a:avLst>
          </a:prstGeom>
          <a:gradFill>
            <a:gsLst>
              <a:gs pos="100000">
                <a:srgbClr val="C00000"/>
              </a:gs>
              <a:gs pos="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27B50D9-2AD5-4EEA-FB48-6B40783C390E}"/>
              </a:ext>
            </a:extLst>
          </p:cNvPr>
          <p:cNvSpPr/>
          <p:nvPr/>
        </p:nvSpPr>
        <p:spPr>
          <a:xfrm>
            <a:off x="626719" y="2254589"/>
            <a:ext cx="10576426" cy="4118096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285750" indent="-285750" algn="just">
              <a:buBlip>
                <a:blip r:embed="rId2"/>
              </a:buBlip>
            </a:pP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4D28A0-92C1-EAD7-3E33-4B181698533E}"/>
              </a:ext>
            </a:extLst>
          </p:cNvPr>
          <p:cNvGrpSpPr/>
          <p:nvPr/>
        </p:nvGrpSpPr>
        <p:grpSpPr>
          <a:xfrm>
            <a:off x="10413473" y="6123882"/>
            <a:ext cx="665097" cy="598488"/>
            <a:chOff x="5999850" y="-1795164"/>
            <a:chExt cx="1008596" cy="90758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DE8A90B-D377-A4E5-ECCE-8EDF434BC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75" t="22647" r="40432" b="60669"/>
            <a:stretch/>
          </p:blipFill>
          <p:spPr>
            <a:xfrm>
              <a:off x="6096000" y="-1785856"/>
              <a:ext cx="801450" cy="89827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CF1E0AF-17C7-2439-8C01-8AF3030ACE57}"/>
                </a:ext>
              </a:extLst>
            </p:cNvPr>
            <p:cNvSpPr/>
            <p:nvPr/>
          </p:nvSpPr>
          <p:spPr>
            <a:xfrm>
              <a:off x="5999850" y="-1795164"/>
              <a:ext cx="1008596" cy="1239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A35A004-8159-D39A-5BA9-28DBF73B7AEA}"/>
              </a:ext>
            </a:extLst>
          </p:cNvPr>
          <p:cNvSpPr txBox="1"/>
          <p:nvPr/>
        </p:nvSpPr>
        <p:spPr>
          <a:xfrm>
            <a:off x="851354" y="2447113"/>
            <a:ext cx="702225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接口类型：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GET</a:t>
            </a: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接口功能：从前端获取每行尝试的结果，并存储在后端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函数实现：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def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ajax_point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88353A-7C16-852E-2DF4-65BA33FE5899}"/>
              </a:ext>
            </a:extLst>
          </p:cNvPr>
          <p:cNvSpPr/>
          <p:nvPr/>
        </p:nvSpPr>
        <p:spPr>
          <a:xfrm>
            <a:off x="4712935" y="1172965"/>
            <a:ext cx="69652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</a:rPr>
              <a:t>SJTU WORDLE CHALLENGE</a:t>
            </a:r>
            <a:endParaRPr lang="zh-CN" altLang="en-US" sz="4000" b="0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524AFB-BAA7-0DEC-A4A5-1E25E7FB8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5" y="4062591"/>
            <a:ext cx="8011238" cy="20280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F9E0C3-1AB0-F819-38E4-0725A0F4DB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1907" r="41045" b="-1"/>
          <a:stretch/>
        </p:blipFill>
        <p:spPr>
          <a:xfrm rot="5400000">
            <a:off x="9185914" y="3485227"/>
            <a:ext cx="5585732" cy="4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0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设计实现：接口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68101C-8263-9D26-B25B-4D113A248289}"/>
              </a:ext>
            </a:extLst>
          </p:cNvPr>
          <p:cNvSpPr/>
          <p:nvPr/>
        </p:nvSpPr>
        <p:spPr>
          <a:xfrm>
            <a:off x="626719" y="1162196"/>
            <a:ext cx="3672314" cy="729425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800" dirty="0">
                <a:latin typeface="+mn-ea"/>
              </a:rPr>
              <a:t>/api/result</a:t>
            </a:r>
            <a:endParaRPr lang="zh-CN" altLang="en-US" sz="2800" dirty="0">
              <a:latin typeface="+mn-ea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26DECDE3-25FC-37DC-BEFB-1A37B89AD88C}"/>
              </a:ext>
            </a:extLst>
          </p:cNvPr>
          <p:cNvSpPr/>
          <p:nvPr/>
        </p:nvSpPr>
        <p:spPr>
          <a:xfrm rot="10800000">
            <a:off x="851355" y="1168584"/>
            <a:ext cx="3310943" cy="85047"/>
          </a:xfrm>
          <a:prstGeom prst="trapezoid">
            <a:avLst>
              <a:gd name="adj" fmla="val 71298"/>
            </a:avLst>
          </a:prstGeom>
          <a:gradFill>
            <a:gsLst>
              <a:gs pos="100000">
                <a:srgbClr val="C00000"/>
              </a:gs>
              <a:gs pos="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27B50D9-2AD5-4EEA-FB48-6B40783C390E}"/>
              </a:ext>
            </a:extLst>
          </p:cNvPr>
          <p:cNvSpPr/>
          <p:nvPr/>
        </p:nvSpPr>
        <p:spPr>
          <a:xfrm>
            <a:off x="626719" y="2254589"/>
            <a:ext cx="10576426" cy="4118096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285750" indent="-285750" algn="just">
              <a:buBlip>
                <a:blip r:embed="rId2"/>
              </a:buBlip>
            </a:pP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4D28A0-92C1-EAD7-3E33-4B181698533E}"/>
              </a:ext>
            </a:extLst>
          </p:cNvPr>
          <p:cNvGrpSpPr/>
          <p:nvPr/>
        </p:nvGrpSpPr>
        <p:grpSpPr>
          <a:xfrm>
            <a:off x="10413473" y="6123882"/>
            <a:ext cx="665097" cy="598488"/>
            <a:chOff x="5999850" y="-1795164"/>
            <a:chExt cx="1008596" cy="90758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DE8A90B-D377-A4E5-ECCE-8EDF434BC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75" t="22647" r="40432" b="60669"/>
            <a:stretch/>
          </p:blipFill>
          <p:spPr>
            <a:xfrm>
              <a:off x="6096000" y="-1785856"/>
              <a:ext cx="801450" cy="89827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CF1E0AF-17C7-2439-8C01-8AF3030ACE57}"/>
                </a:ext>
              </a:extLst>
            </p:cNvPr>
            <p:cNvSpPr/>
            <p:nvPr/>
          </p:nvSpPr>
          <p:spPr>
            <a:xfrm>
              <a:off x="5999850" y="-1795164"/>
              <a:ext cx="1008596" cy="1239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A35A004-8159-D39A-5BA9-28DBF73B7AEA}"/>
              </a:ext>
            </a:extLst>
          </p:cNvPr>
          <p:cNvSpPr txBox="1"/>
          <p:nvPr/>
        </p:nvSpPr>
        <p:spPr>
          <a:xfrm>
            <a:off x="851354" y="2447113"/>
            <a:ext cx="702225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接口类型：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POST</a:t>
            </a: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接口功能：游戏结束后，向前端返回本次游戏结果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函数实现：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def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ajax_result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88353A-7C16-852E-2DF4-65BA33FE5899}"/>
              </a:ext>
            </a:extLst>
          </p:cNvPr>
          <p:cNvSpPr/>
          <p:nvPr/>
        </p:nvSpPr>
        <p:spPr>
          <a:xfrm>
            <a:off x="4712935" y="1172965"/>
            <a:ext cx="69652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</a:rPr>
              <a:t>SJTU WORDLE CHALLENGE</a:t>
            </a:r>
            <a:endParaRPr lang="zh-CN" altLang="en-US" sz="4000" b="0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DE3A77-EA26-A9A1-D8B5-C3DA9F84A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12" y="3870067"/>
            <a:ext cx="6604339" cy="24385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9E9C0C3-67CF-D4F0-C49E-9DBD22D4C6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1907" r="41045" b="-1"/>
          <a:stretch/>
        </p:blipFill>
        <p:spPr>
          <a:xfrm rot="5400000">
            <a:off x="9185914" y="3485227"/>
            <a:ext cx="5585732" cy="4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0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设计实现：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68101C-8263-9D26-B25B-4D113A248289}"/>
              </a:ext>
            </a:extLst>
          </p:cNvPr>
          <p:cNvSpPr/>
          <p:nvPr/>
        </p:nvSpPr>
        <p:spPr>
          <a:xfrm>
            <a:off x="626719" y="1162196"/>
            <a:ext cx="3672314" cy="729425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2800" dirty="0">
                <a:latin typeface="+mn-ea"/>
              </a:rPr>
              <a:t>url:/api/word_check</a:t>
            </a:r>
            <a:endParaRPr lang="zh-CN" altLang="en-US" sz="2800" dirty="0">
              <a:latin typeface="+mn-ea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26DECDE3-25FC-37DC-BEFB-1A37B89AD88C}"/>
              </a:ext>
            </a:extLst>
          </p:cNvPr>
          <p:cNvSpPr/>
          <p:nvPr/>
        </p:nvSpPr>
        <p:spPr>
          <a:xfrm rot="10800000">
            <a:off x="851355" y="1168584"/>
            <a:ext cx="3310943" cy="85047"/>
          </a:xfrm>
          <a:prstGeom prst="trapezoid">
            <a:avLst>
              <a:gd name="adj" fmla="val 71298"/>
            </a:avLst>
          </a:prstGeom>
          <a:gradFill>
            <a:gsLst>
              <a:gs pos="100000">
                <a:srgbClr val="C00000"/>
              </a:gs>
              <a:gs pos="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27B50D9-2AD5-4EEA-FB48-6B40783C390E}"/>
              </a:ext>
            </a:extLst>
          </p:cNvPr>
          <p:cNvSpPr/>
          <p:nvPr/>
        </p:nvSpPr>
        <p:spPr>
          <a:xfrm>
            <a:off x="626719" y="2254589"/>
            <a:ext cx="10576426" cy="4118096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285750" indent="-285750" algn="just">
              <a:buBlip>
                <a:blip r:embed="rId2"/>
              </a:buBlip>
            </a:pP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4D28A0-92C1-EAD7-3E33-4B181698533E}"/>
              </a:ext>
            </a:extLst>
          </p:cNvPr>
          <p:cNvGrpSpPr/>
          <p:nvPr/>
        </p:nvGrpSpPr>
        <p:grpSpPr>
          <a:xfrm>
            <a:off x="10413473" y="6123882"/>
            <a:ext cx="665097" cy="598488"/>
            <a:chOff x="5999850" y="-1795164"/>
            <a:chExt cx="1008596" cy="90758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DE8A90B-D377-A4E5-ECCE-8EDF434BC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75" t="22647" r="40432" b="60669"/>
            <a:stretch/>
          </p:blipFill>
          <p:spPr>
            <a:xfrm>
              <a:off x="6096000" y="-1785856"/>
              <a:ext cx="801450" cy="89827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CF1E0AF-17C7-2439-8C01-8AF3030ACE57}"/>
                </a:ext>
              </a:extLst>
            </p:cNvPr>
            <p:cNvSpPr/>
            <p:nvPr/>
          </p:nvSpPr>
          <p:spPr>
            <a:xfrm>
              <a:off x="5999850" y="-1795164"/>
              <a:ext cx="1008596" cy="1239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A35A004-8159-D39A-5BA9-28DBF73B7AEA}"/>
              </a:ext>
            </a:extLst>
          </p:cNvPr>
          <p:cNvSpPr txBox="1"/>
          <p:nvPr/>
        </p:nvSpPr>
        <p:spPr>
          <a:xfrm>
            <a:off x="1002944" y="2523895"/>
            <a:ext cx="7022257" cy="307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url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：对应后端的接口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type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：请求类型 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GET/POST</a:t>
            </a: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：传递的数据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contentType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：规定数据格式和编码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success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：传递成功执行该函数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error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：传递出错执行该函数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88353A-7C16-852E-2DF4-65BA33FE5899}"/>
              </a:ext>
            </a:extLst>
          </p:cNvPr>
          <p:cNvSpPr/>
          <p:nvPr/>
        </p:nvSpPr>
        <p:spPr>
          <a:xfrm>
            <a:off x="4712935" y="1172965"/>
            <a:ext cx="69652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</a:rPr>
              <a:t>SJTU WORDLE CHALLENGE</a:t>
            </a:r>
            <a:endParaRPr lang="zh-CN" altLang="en-US" sz="4000" b="0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9E9C0C3-67CF-D4F0-C49E-9DBD22D4C6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1907" r="41045" b="-1"/>
          <a:stretch/>
        </p:blipFill>
        <p:spPr>
          <a:xfrm rot="5400000">
            <a:off x="9185914" y="3485227"/>
            <a:ext cx="5585732" cy="4548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A504E6-5DF3-0929-AE3B-0AB25E2CF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63" y="2322531"/>
            <a:ext cx="3205932" cy="39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6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C3435B-F5A4-4305-BF84-35DC108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E464CC-456B-4DFF-8D2E-D7213272B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84ED93-DF6A-4605-B7A1-ECC427ED4E1C}"/>
              </a:ext>
            </a:extLst>
          </p:cNvPr>
          <p:cNvSpPr/>
          <p:nvPr/>
        </p:nvSpPr>
        <p:spPr>
          <a:xfrm>
            <a:off x="938670" y="1500042"/>
            <a:ext cx="5385347" cy="957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4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</a:t>
            </a:r>
            <a:r>
              <a:rPr lang="zh-CN" altLang="en-US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机演示</a:t>
            </a:r>
            <a:endParaRPr lang="en-US" altLang="zh-CN" sz="4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54E7AB-C330-DDDA-A3CD-A351B3FFAB51}"/>
              </a:ext>
            </a:extLst>
          </p:cNvPr>
          <p:cNvSpPr/>
          <p:nvPr/>
        </p:nvSpPr>
        <p:spPr>
          <a:xfrm>
            <a:off x="685387" y="2721114"/>
            <a:ext cx="69652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</a:rPr>
              <a:t>SJTU WORDLE CHALLENGE</a:t>
            </a:r>
            <a:endParaRPr lang="zh-CN" altLang="en-US" sz="4000" b="1" i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35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关于本项目的问题？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0A22F2-9D4C-42B0-9D6B-BA74218CC141}"/>
              </a:ext>
            </a:extLst>
          </p:cNvPr>
          <p:cNvSpPr txBox="1"/>
          <p:nvPr/>
        </p:nvSpPr>
        <p:spPr>
          <a:xfrm>
            <a:off x="1204685" y="656886"/>
            <a:ext cx="2082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altLang="zh-CN" sz="9600" b="1" u="none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  <a:latin typeface="+mj-ea"/>
                <a:ea typeface="+mj-ea"/>
                <a:cs typeface="+mn-cs"/>
              </a:rPr>
              <a:t>04</a:t>
            </a:r>
            <a:endParaRPr lang="zh-CN" altLang="en-US" sz="9600" b="1" u="none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  <a:latin typeface="+mj-ea"/>
              <a:ea typeface="+mj-ea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B3A09FC-EF2C-4069-9213-E3BC3FE49C8E}"/>
              </a:ext>
            </a:extLst>
          </p:cNvPr>
          <p:cNvCxnSpPr>
            <a:cxnSpLocks/>
          </p:cNvCxnSpPr>
          <p:nvPr/>
        </p:nvCxnSpPr>
        <p:spPr>
          <a:xfrm>
            <a:off x="1597572" y="2038382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对角圆角 6">
            <a:extLst>
              <a:ext uri="{FF2B5EF4-FFF2-40B4-BE49-F238E27FC236}">
                <a16:creationId xmlns:a16="http://schemas.microsoft.com/office/drawing/2014/main" id="{ED0A2B84-4AA4-47F8-8D9F-CBDFC1A9FB69}"/>
              </a:ext>
            </a:extLst>
          </p:cNvPr>
          <p:cNvSpPr/>
          <p:nvPr/>
        </p:nvSpPr>
        <p:spPr>
          <a:xfrm>
            <a:off x="917664" y="4315083"/>
            <a:ext cx="127364" cy="644812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C1E36C-9C8A-4E39-B8F2-C97F230A0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20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DC3688B-B480-42C6-8E83-2F94C849E101}"/>
              </a:ext>
            </a:extLst>
          </p:cNvPr>
          <p:cNvGrpSpPr/>
          <p:nvPr/>
        </p:nvGrpSpPr>
        <p:grpSpPr>
          <a:xfrm>
            <a:off x="3815032" y="1180599"/>
            <a:ext cx="7747703" cy="4423787"/>
            <a:chOff x="4034507" y="1180600"/>
            <a:chExt cx="6935439" cy="39600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7DD4836-010D-456E-BBA3-89944340FA4A}"/>
                </a:ext>
              </a:extLst>
            </p:cNvPr>
            <p:cNvSpPr/>
            <p:nvPr/>
          </p:nvSpPr>
          <p:spPr>
            <a:xfrm>
              <a:off x="4964781" y="1180601"/>
              <a:ext cx="600516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chemeClr val="accent2">
                      <a:lumMod val="50000"/>
                    </a:schemeClr>
                  </a:solidFill>
                </a:rPr>
                <a:t>项目简介</a:t>
              </a: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9A01E40F-4D27-46E0-B3C8-ACC612FF8694}"/>
                </a:ext>
              </a:extLst>
            </p:cNvPr>
            <p:cNvGrpSpPr/>
            <p:nvPr/>
          </p:nvGrpSpPr>
          <p:grpSpPr>
            <a:xfrm>
              <a:off x="4034507" y="1180600"/>
              <a:ext cx="720000" cy="720000"/>
              <a:chOff x="5412150" y="1180600"/>
              <a:chExt cx="720000" cy="720000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F1E9CFB-5705-4342-969C-1BBB6EB698F5}"/>
                  </a:ext>
                </a:extLst>
              </p:cNvPr>
              <p:cNvSpPr/>
              <p:nvPr/>
            </p:nvSpPr>
            <p:spPr>
              <a:xfrm>
                <a:off x="5412150" y="1180600"/>
                <a:ext cx="720000" cy="720000"/>
              </a:xfrm>
              <a:prstGeom prst="rect">
                <a:avLst/>
              </a:prstGeom>
              <a:solidFill>
                <a:schemeClr val="accent2">
                  <a:lumMod val="75000"/>
                  <a:alpha val="7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1</a:t>
                </a:r>
                <a:endParaRPr lang="zh-CN" altLang="en-US" sz="3200" b="1" dirty="0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1E43874-40A0-4EC5-9CA2-95CEB3981475}"/>
                  </a:ext>
                </a:extLst>
              </p:cNvPr>
              <p:cNvSpPr/>
              <p:nvPr/>
            </p:nvSpPr>
            <p:spPr>
              <a:xfrm>
                <a:off x="5412150" y="1810600"/>
                <a:ext cx="720000" cy="9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DFF296D-4CA6-4FC2-8D7B-1BAFF1CF78B8}"/>
                </a:ext>
              </a:extLst>
            </p:cNvPr>
            <p:cNvGrpSpPr/>
            <p:nvPr/>
          </p:nvGrpSpPr>
          <p:grpSpPr>
            <a:xfrm>
              <a:off x="4034507" y="2260600"/>
              <a:ext cx="720000" cy="720000"/>
              <a:chOff x="5412150" y="2260600"/>
              <a:chExt cx="720000" cy="720000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B4503D4-DDDF-487D-9490-1ED837433D97}"/>
                  </a:ext>
                </a:extLst>
              </p:cNvPr>
              <p:cNvSpPr/>
              <p:nvPr/>
            </p:nvSpPr>
            <p:spPr>
              <a:xfrm>
                <a:off x="5412150" y="2260600"/>
                <a:ext cx="720000" cy="720000"/>
              </a:xfrm>
              <a:prstGeom prst="rect">
                <a:avLst/>
              </a:prstGeom>
              <a:solidFill>
                <a:schemeClr val="accent2">
                  <a:lumMod val="75000"/>
                  <a:alpha val="7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2</a:t>
                </a:r>
                <a:endParaRPr lang="zh-CN" altLang="en-US" sz="3200" b="1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BCC96CB-D24E-491C-9D07-0DA9EADF43B3}"/>
                  </a:ext>
                </a:extLst>
              </p:cNvPr>
              <p:cNvSpPr/>
              <p:nvPr/>
            </p:nvSpPr>
            <p:spPr>
              <a:xfrm>
                <a:off x="5412150" y="2890600"/>
                <a:ext cx="720000" cy="9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5BB4173-241B-4451-B976-8D9E36EF561C}"/>
                </a:ext>
              </a:extLst>
            </p:cNvPr>
            <p:cNvGrpSpPr/>
            <p:nvPr/>
          </p:nvGrpSpPr>
          <p:grpSpPr>
            <a:xfrm>
              <a:off x="4034507" y="3340600"/>
              <a:ext cx="720000" cy="720000"/>
              <a:chOff x="5412150" y="3340600"/>
              <a:chExt cx="720000" cy="720000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8C5D102-8236-4014-AD75-3828CE0C6A76}"/>
                  </a:ext>
                </a:extLst>
              </p:cNvPr>
              <p:cNvSpPr/>
              <p:nvPr/>
            </p:nvSpPr>
            <p:spPr>
              <a:xfrm>
                <a:off x="5412150" y="3340600"/>
                <a:ext cx="720000" cy="720000"/>
              </a:xfrm>
              <a:prstGeom prst="rect">
                <a:avLst/>
              </a:prstGeom>
              <a:solidFill>
                <a:schemeClr val="accent2">
                  <a:lumMod val="75000"/>
                  <a:alpha val="7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3</a:t>
                </a:r>
                <a:endParaRPr lang="zh-CN" altLang="en-US" sz="3200" b="1" dirty="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C9C839E-D7E7-40AA-A9F0-25F8AF260049}"/>
                  </a:ext>
                </a:extLst>
              </p:cNvPr>
              <p:cNvSpPr/>
              <p:nvPr/>
            </p:nvSpPr>
            <p:spPr>
              <a:xfrm>
                <a:off x="5412150" y="3970600"/>
                <a:ext cx="720000" cy="9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20569484-D97A-4612-A3C8-19F561CD404C}"/>
                </a:ext>
              </a:extLst>
            </p:cNvPr>
            <p:cNvGrpSpPr/>
            <p:nvPr/>
          </p:nvGrpSpPr>
          <p:grpSpPr>
            <a:xfrm>
              <a:off x="4034507" y="4420600"/>
              <a:ext cx="720000" cy="720000"/>
              <a:chOff x="5412150" y="4420600"/>
              <a:chExt cx="720000" cy="720000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FBD8A29-E5D4-4173-8567-41E45DDE9E1C}"/>
                  </a:ext>
                </a:extLst>
              </p:cNvPr>
              <p:cNvSpPr/>
              <p:nvPr/>
            </p:nvSpPr>
            <p:spPr>
              <a:xfrm>
                <a:off x="5412150" y="4420600"/>
                <a:ext cx="720000" cy="720000"/>
              </a:xfrm>
              <a:prstGeom prst="rect">
                <a:avLst/>
              </a:prstGeom>
              <a:solidFill>
                <a:schemeClr val="accent2">
                  <a:lumMod val="75000"/>
                  <a:alpha val="7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4</a:t>
                </a:r>
                <a:endParaRPr lang="zh-CN" altLang="en-US" sz="3200" b="1" dirty="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878C90-5C97-4319-A4A9-973F44F684F1}"/>
                  </a:ext>
                </a:extLst>
              </p:cNvPr>
              <p:cNvSpPr/>
              <p:nvPr/>
            </p:nvSpPr>
            <p:spPr>
              <a:xfrm>
                <a:off x="5412150" y="5050600"/>
                <a:ext cx="720000" cy="9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6043BFAA-FB50-4303-9785-5DF074A22CF4}"/>
                </a:ext>
              </a:extLst>
            </p:cNvPr>
            <p:cNvSpPr/>
            <p:nvPr/>
          </p:nvSpPr>
          <p:spPr>
            <a:xfrm>
              <a:off x="4964781" y="2260600"/>
              <a:ext cx="600516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chemeClr val="accent2">
                      <a:lumMod val="50000"/>
                    </a:schemeClr>
                  </a:solidFill>
                </a:rPr>
                <a:t>需求分析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7B11E5F-E40B-47E0-8FBA-8F6C0035B72A}"/>
                </a:ext>
              </a:extLst>
            </p:cNvPr>
            <p:cNvSpPr/>
            <p:nvPr/>
          </p:nvSpPr>
          <p:spPr>
            <a:xfrm>
              <a:off x="4964781" y="3340600"/>
              <a:ext cx="600516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chemeClr val="accent2">
                      <a:lumMod val="50000"/>
                    </a:schemeClr>
                  </a:solidFill>
                </a:rPr>
                <a:t>设计实现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8027BF7-8527-4C35-8DDA-D8F9150CE05E}"/>
                </a:ext>
              </a:extLst>
            </p:cNvPr>
            <p:cNvSpPr/>
            <p:nvPr/>
          </p:nvSpPr>
          <p:spPr>
            <a:xfrm>
              <a:off x="4964781" y="4420600"/>
              <a:ext cx="6005165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accent2">
                      <a:lumMod val="50000"/>
                    </a:schemeClr>
                  </a:solidFill>
                </a:rPr>
                <a:t>Q&amp;A</a:t>
              </a:r>
              <a:endParaRPr lang="zh-CN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15682F-34A4-424B-BA39-09C87DA5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F184FF3-9AB9-4FC3-90CE-61BE0A882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8"/>
            <a:ext cx="12192000" cy="685228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F04BF7-23DA-49B2-A72C-779491695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1AEDA1-6C2D-41D9-93F7-7E1CD9E97B5A}"/>
              </a:ext>
            </a:extLst>
          </p:cNvPr>
          <p:cNvSpPr/>
          <p:nvPr/>
        </p:nvSpPr>
        <p:spPr>
          <a:xfrm>
            <a:off x="751312" y="443372"/>
            <a:ext cx="1731436" cy="880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lang="en-US" altLang="zh-CN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7BA5C8-FD9F-C75A-EB3D-FE51A566CED8}"/>
              </a:ext>
            </a:extLst>
          </p:cNvPr>
          <p:cNvSpPr/>
          <p:nvPr/>
        </p:nvSpPr>
        <p:spPr>
          <a:xfrm>
            <a:off x="538803" y="1764833"/>
            <a:ext cx="69652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</a:rPr>
              <a:t>SJTU WORDLE CHALLENGE</a:t>
            </a:r>
            <a:endParaRPr lang="zh-CN" altLang="en-US" sz="4000" b="1" i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75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CBB9F2-1A7A-4F56-87D3-CE1D3D75A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7200" dirty="0"/>
              <a:t>THANK YOU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48712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项目简介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WORDLE</a:t>
            </a:r>
            <a:r>
              <a:rPr lang="zh-CN" altLang="en-US" dirty="0"/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0A22F2-9D4C-42B0-9D6B-BA74218CC141}"/>
              </a:ext>
            </a:extLst>
          </p:cNvPr>
          <p:cNvSpPr txBox="1"/>
          <p:nvPr/>
        </p:nvSpPr>
        <p:spPr>
          <a:xfrm>
            <a:off x="1204685" y="889110"/>
            <a:ext cx="2082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altLang="zh-CN" sz="9600" b="1" u="none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  <a:latin typeface="+mj-ea"/>
                <a:ea typeface="+mj-ea"/>
                <a:cs typeface="+mn-cs"/>
              </a:rPr>
              <a:t>01</a:t>
            </a:r>
            <a:endParaRPr lang="zh-CN" altLang="en-US" sz="9600" b="1" u="none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  <a:latin typeface="+mj-ea"/>
              <a:ea typeface="+mj-ea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B3A09FC-EF2C-4069-9213-E3BC3FE49C8E}"/>
              </a:ext>
            </a:extLst>
          </p:cNvPr>
          <p:cNvCxnSpPr>
            <a:cxnSpLocks/>
          </p:cNvCxnSpPr>
          <p:nvPr/>
        </p:nvCxnSpPr>
        <p:spPr>
          <a:xfrm>
            <a:off x="1597572" y="2270606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对角圆角 6">
            <a:extLst>
              <a:ext uri="{FF2B5EF4-FFF2-40B4-BE49-F238E27FC236}">
                <a16:creationId xmlns:a16="http://schemas.microsoft.com/office/drawing/2014/main" id="{1E8DC582-61FD-4440-A160-AE0DB4F67F0C}"/>
              </a:ext>
            </a:extLst>
          </p:cNvPr>
          <p:cNvSpPr/>
          <p:nvPr/>
        </p:nvSpPr>
        <p:spPr>
          <a:xfrm>
            <a:off x="917664" y="4315083"/>
            <a:ext cx="127364" cy="644812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30A9A2-2B91-4FB8-8FC3-578987BF6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91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项目简介：什么是</a:t>
            </a:r>
            <a:r>
              <a:rPr lang="en-US" altLang="zh-CN" dirty="0"/>
              <a:t>WORDLE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25500" y="1371600"/>
            <a:ext cx="10617200" cy="4749799"/>
          </a:xfrm>
          <a:prstGeom prst="roundRect">
            <a:avLst>
              <a:gd name="adj" fmla="val 499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404990" y="2870423"/>
            <a:ext cx="5240116" cy="2713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Reddit 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工程师 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Josh Wardle 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在疫情居家办公期间，为了让自己宅在家的老婆不那么无聊，开发了一款「文字猜谜游戏」，并以自己名字为灵感，将游戏命名为「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Wordle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」。游戏一经发布，便火遍了全球互联网。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58FF6D-DC85-4E58-9385-C50D931F4D93}"/>
              </a:ext>
            </a:extLst>
          </p:cNvPr>
          <p:cNvCxnSpPr>
            <a:cxnSpLocks/>
          </p:cNvCxnSpPr>
          <p:nvPr/>
        </p:nvCxnSpPr>
        <p:spPr>
          <a:xfrm>
            <a:off x="1404990" y="2518088"/>
            <a:ext cx="515186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1C86B5A-83C1-49DA-93E6-4C69AEC4ED3B}"/>
              </a:ext>
            </a:extLst>
          </p:cNvPr>
          <p:cNvGrpSpPr/>
          <p:nvPr/>
        </p:nvGrpSpPr>
        <p:grpSpPr>
          <a:xfrm>
            <a:off x="9960397" y="1760836"/>
            <a:ext cx="1008596" cy="907586"/>
            <a:chOff x="9960397" y="1760836"/>
            <a:chExt cx="1008596" cy="90758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9948304-C0CA-4F7E-98B1-0A1C42AFF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75" t="22647" r="40432" b="60669"/>
            <a:stretch/>
          </p:blipFill>
          <p:spPr>
            <a:xfrm>
              <a:off x="10056547" y="1770144"/>
              <a:ext cx="801450" cy="898278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C6DDBEF-AA4D-4B45-A42F-FB1B2F79739B}"/>
                </a:ext>
              </a:extLst>
            </p:cNvPr>
            <p:cNvSpPr/>
            <p:nvPr/>
          </p:nvSpPr>
          <p:spPr>
            <a:xfrm>
              <a:off x="9960397" y="1760836"/>
              <a:ext cx="1008596" cy="1239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A61E96-8DF8-4960-9396-07B367F78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258294-63F8-32A6-2D8F-6B0776D05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96" y="2938328"/>
            <a:ext cx="3819234" cy="265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8A668C-9D99-9819-5862-EDA059CB4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041" y="1801531"/>
            <a:ext cx="2571882" cy="6286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45B6E4-42EB-6035-E897-5C767A97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0923" y="1801531"/>
            <a:ext cx="1282766" cy="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项目简介：什么是</a:t>
            </a:r>
            <a:r>
              <a:rPr lang="en-US" altLang="zh-CN" dirty="0"/>
              <a:t>WORDLE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676" y="1190091"/>
            <a:ext cx="11174254" cy="5322392"/>
          </a:xfrm>
        </p:spPr>
        <p:txBody>
          <a:bodyPr/>
          <a:lstStyle/>
          <a:p>
            <a:r>
              <a:rPr lang="en-US" altLang="zh-CN" b="1" dirty="0"/>
              <a:t>WORDLE</a:t>
            </a:r>
            <a:r>
              <a:rPr lang="zh-CN" altLang="en-US" b="1" dirty="0"/>
              <a:t>的游戏规则：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spc="0" dirty="0"/>
              <a:t>在 </a:t>
            </a:r>
            <a:r>
              <a:rPr lang="en-US" altLang="zh-CN" sz="2000" spc="0" dirty="0"/>
              <a:t>WORDLE </a:t>
            </a:r>
            <a:r>
              <a:rPr lang="zh-CN" altLang="en-US" sz="2000" spc="0" dirty="0"/>
              <a:t>中，有 </a:t>
            </a:r>
            <a:r>
              <a:rPr lang="en-US" altLang="zh-CN" sz="2000" spc="0" dirty="0"/>
              <a:t>5x6 </a:t>
            </a:r>
            <a:r>
              <a:rPr lang="zh-CN" altLang="en-US" sz="2000" spc="0" dirty="0"/>
              <a:t>个可供输入单词的格子。每一行由 </a:t>
            </a:r>
            <a:r>
              <a:rPr lang="en-US" altLang="zh-CN" sz="2000" spc="0" dirty="0"/>
              <a:t>5 </a:t>
            </a:r>
            <a:r>
              <a:rPr lang="zh-CN" altLang="en-US" sz="2000" spc="0" dirty="0"/>
              <a:t>个格子组成一个单词，每次输入完一个单词时，可点击 </a:t>
            </a:r>
            <a:r>
              <a:rPr lang="en-US" altLang="zh-CN" sz="2000" spc="0" dirty="0"/>
              <a:t>ENTER </a:t>
            </a:r>
            <a:r>
              <a:rPr lang="zh-CN" altLang="en-US" sz="2000" spc="0" dirty="0"/>
              <a:t>验证结果。不同结果会使格子的背景颜色发生改变，共有以下几种情况：</a:t>
            </a:r>
            <a:endParaRPr lang="en-US" altLang="zh-CN" sz="2000" spc="0" dirty="0"/>
          </a:p>
          <a:p>
            <a:pPr marL="1371600" lvl="2" indent="-457200">
              <a:buFont typeface="+mj-lt"/>
              <a:buAutoNum type="alphaLcPeriod"/>
            </a:pPr>
            <a:r>
              <a:rPr lang="zh-CN" altLang="en-US" sz="1600" spc="0" dirty="0"/>
              <a:t>🟩：该字母出现在了正确的位置上；</a:t>
            </a:r>
            <a:endParaRPr lang="en-US" altLang="zh-CN" sz="1600" spc="0" dirty="0"/>
          </a:p>
          <a:p>
            <a:pPr marL="1371600" lvl="2" indent="-457200">
              <a:buFont typeface="+mj-lt"/>
              <a:buAutoNum type="alphaLcPeriod"/>
            </a:pPr>
            <a:r>
              <a:rPr lang="zh-CN" altLang="en-US" sz="1600" spc="0" dirty="0"/>
              <a:t>🟨：该字母出现在答案中，但是未出现在正确位置上；</a:t>
            </a:r>
            <a:endParaRPr lang="en-US" altLang="zh-CN" sz="1600" spc="0" dirty="0"/>
          </a:p>
          <a:p>
            <a:pPr marL="1371600" lvl="2" indent="-457200">
              <a:buFont typeface="+mj-lt"/>
              <a:buAutoNum type="alphaLcPeriod"/>
            </a:pPr>
            <a:r>
              <a:rPr lang="zh-CN" altLang="en-US" sz="1600" spc="0" dirty="0"/>
              <a:t>⬛：该字母未出现在答案中。</a:t>
            </a:r>
            <a:endParaRPr lang="en-US" altLang="zh-CN" sz="1400" spc="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spc="0" dirty="0"/>
              <a:t>玩家需要根据格子的背景颜色给出的提示，自行判断输入的单词，直至 </a:t>
            </a:r>
            <a:r>
              <a:rPr lang="en-US" altLang="zh-CN" sz="2000" spc="0" dirty="0"/>
              <a:t>6 </a:t>
            </a:r>
            <a:r>
              <a:rPr lang="zh-CN" altLang="en-US" sz="2000" spc="0" dirty="0"/>
              <a:t>次机会使用完毕或猜对答案。</a:t>
            </a:r>
            <a:endParaRPr lang="en-US" altLang="zh-CN" sz="2000" spc="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spc="0" dirty="0"/>
              <a:t>当玩家结束游戏后，还可以生成“每日战报”，即一次答题中色块出现的位置进行分享</a:t>
            </a:r>
            <a:endParaRPr lang="en-US" altLang="zh-CN" sz="2000" spc="0" dirty="0"/>
          </a:p>
          <a:p>
            <a:pPr marL="914400" lvl="1" indent="-457200">
              <a:buFont typeface="+mj-lt"/>
              <a:buAutoNum type="arabicPeriod"/>
            </a:pPr>
            <a:endParaRPr lang="en-US" altLang="zh-CN" sz="2000" spc="0" dirty="0"/>
          </a:p>
          <a:p>
            <a:pPr marL="457200" lvl="1" indent="0">
              <a:buNone/>
            </a:pPr>
            <a:r>
              <a:rPr lang="zh-CN" altLang="en-US" sz="16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⬛🟩⬛</a:t>
            </a:r>
            <a:r>
              <a:rPr lang="zh-CN" altLang="en-US" sz="1600" spc="0" dirty="0"/>
              <a:t>🟨 </a:t>
            </a:r>
            <a:r>
              <a:rPr lang="zh-CN" altLang="en-US" sz="16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⬛🟩⬛</a:t>
            </a:r>
            <a:r>
              <a:rPr lang="zh-CN" altLang="en-US" sz="1600" spc="0" dirty="0"/>
              <a:t>🟨 </a:t>
            </a:r>
            <a:r>
              <a:rPr lang="zh-CN" altLang="en-US" sz="16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⬛🟩⬛</a:t>
            </a:r>
            <a:r>
              <a:rPr lang="zh-CN" altLang="en-US" sz="1600" spc="0" dirty="0"/>
              <a:t>🟨 </a:t>
            </a:r>
            <a:r>
              <a:rPr lang="zh-CN" altLang="en-US" sz="16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⬛🟩⬛</a:t>
            </a:r>
            <a:r>
              <a:rPr lang="zh-CN" altLang="en-US" sz="1600" spc="0" dirty="0"/>
              <a:t>🟨 </a:t>
            </a:r>
            <a:r>
              <a:rPr lang="zh-CN" altLang="en-US" sz="16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⬛🟩⬛</a:t>
            </a:r>
            <a:r>
              <a:rPr lang="zh-CN" altLang="en-US" sz="1600" spc="0" dirty="0"/>
              <a:t>🟨 </a:t>
            </a:r>
            <a:r>
              <a:rPr lang="zh-CN" altLang="en-US" sz="16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⬛🟩⬛</a:t>
            </a:r>
            <a:r>
              <a:rPr lang="zh-CN" altLang="en-US" sz="1600" spc="0" dirty="0"/>
              <a:t>🟨 </a:t>
            </a:r>
            <a:r>
              <a:rPr lang="zh-CN" altLang="en-US" sz="16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⬛🟩⬛</a:t>
            </a:r>
            <a:r>
              <a:rPr lang="zh-CN" altLang="en-US" sz="1600" spc="0" dirty="0"/>
              <a:t>🟨 </a:t>
            </a:r>
            <a:r>
              <a:rPr lang="zh-CN" altLang="en-US" sz="16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⬛🟩⬛</a:t>
            </a:r>
            <a:r>
              <a:rPr lang="zh-CN" altLang="en-US" sz="1600" spc="0" dirty="0"/>
              <a:t>🟨 </a:t>
            </a:r>
            <a:endParaRPr lang="zh-CN" altLang="en-US" sz="1600" b="0" i="0" dirty="0"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95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9669CE0-4DD0-4723-8245-0A0BD342D93F}"/>
              </a:ext>
            </a:extLst>
          </p:cNvPr>
          <p:cNvGrpSpPr/>
          <p:nvPr/>
        </p:nvGrpSpPr>
        <p:grpSpPr>
          <a:xfrm>
            <a:off x="698500" y="1371600"/>
            <a:ext cx="5334000" cy="4749799"/>
            <a:chOff x="952500" y="1371600"/>
            <a:chExt cx="4775200" cy="4749799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F74F224-48EC-462B-BF6E-875C52DAA32F}"/>
                </a:ext>
              </a:extLst>
            </p:cNvPr>
            <p:cNvSpPr/>
            <p:nvPr/>
          </p:nvSpPr>
          <p:spPr>
            <a:xfrm>
              <a:off x="952500" y="1371600"/>
              <a:ext cx="4775200" cy="4749799"/>
            </a:xfrm>
            <a:prstGeom prst="roundRect">
              <a:avLst>
                <a:gd name="adj" fmla="val 4993"/>
              </a:avLst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FDCD4BDD-7ACB-4A42-94F1-1863BCF36654}"/>
                </a:ext>
              </a:extLst>
            </p:cNvPr>
            <p:cNvSpPr/>
            <p:nvPr/>
          </p:nvSpPr>
          <p:spPr>
            <a:xfrm rot="10800000">
              <a:off x="1244600" y="1377989"/>
              <a:ext cx="4305300" cy="85047"/>
            </a:xfrm>
            <a:prstGeom prst="trapezoid">
              <a:avLst>
                <a:gd name="adj" fmla="val 71298"/>
              </a:avLst>
            </a:prstGeom>
            <a:gradFill>
              <a:gsLst>
                <a:gs pos="100000">
                  <a:srgbClr val="C00000"/>
                </a:gs>
                <a:gs pos="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项目简介：</a:t>
            </a:r>
            <a:r>
              <a:rPr lang="en-US" altLang="zh-CN" dirty="0"/>
              <a:t>WORDLE</a:t>
            </a:r>
            <a:r>
              <a:rPr lang="zh-CN" altLang="en-US" dirty="0"/>
              <a:t>的迷人之处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113606" y="2698261"/>
            <a:ext cx="4503788" cy="335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最初一版爆火的</a:t>
            </a:r>
            <a:r>
              <a:rPr lang="zh-CN" altLang="en-US" sz="2400" dirty="0">
                <a:solidFill>
                  <a:srgbClr val="121212"/>
                </a:solidFill>
                <a:latin typeface="+mj-ea"/>
                <a:ea typeface="+mj-ea"/>
              </a:rPr>
              <a:t> </a:t>
            </a:r>
            <a:r>
              <a:rPr lang="en-US" altLang="zh-CN" sz="2400" dirty="0">
                <a:solidFill>
                  <a:srgbClr val="121212"/>
                </a:solidFill>
                <a:latin typeface="+mj-ea"/>
                <a:ea typeface="+mj-ea"/>
              </a:rPr>
              <a:t>WORDLE</a:t>
            </a:r>
            <a:r>
              <a:rPr lang="zh-CN" altLang="en-US" sz="2400" dirty="0">
                <a:solidFill>
                  <a:srgbClr val="121212"/>
                </a:solidFill>
                <a:latin typeface="+mj-ea"/>
                <a:ea typeface="+mj-ea"/>
              </a:rPr>
              <a:t> </a:t>
            </a:r>
            <a:r>
              <a:rPr lang="zh-CN" altLang="en-US" sz="240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游戏采用的是每天发布一题的方式，颇有“饥饿营销”的意味。这种游戏方式极大地增强了用户黏度，使得这款看似</a:t>
            </a:r>
            <a:r>
              <a:rPr lang="zh-CN" altLang="en-US" sz="2400" dirty="0">
                <a:solidFill>
                  <a:srgbClr val="121212"/>
                </a:solidFill>
                <a:latin typeface="+mj-ea"/>
                <a:ea typeface="+mj-ea"/>
              </a:rPr>
              <a:t>简单的小游戏</a:t>
            </a:r>
            <a:r>
              <a:rPr lang="zh-CN" altLang="en-US" sz="2400" i="0" dirty="0">
                <a:solidFill>
                  <a:srgbClr val="121212"/>
                </a:solidFill>
                <a:effectLst/>
                <a:latin typeface="+mj-ea"/>
                <a:ea typeface="+mj-ea"/>
              </a:rPr>
              <a:t>经久不衰。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98AAEB-0631-4CEA-9B69-305602275708}"/>
              </a:ext>
            </a:extLst>
          </p:cNvPr>
          <p:cNvSpPr/>
          <p:nvPr/>
        </p:nvSpPr>
        <p:spPr>
          <a:xfrm>
            <a:off x="960944" y="1714581"/>
            <a:ext cx="4809112" cy="5972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🟩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采用每日一题的方式</a:t>
            </a:r>
            <a:r>
              <a:rPr lang="zh-CN" altLang="en-US" sz="2800" spc="0" dirty="0"/>
              <a:t>🟨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58FF6D-DC85-4E58-9385-C50D931F4D93}"/>
              </a:ext>
            </a:extLst>
          </p:cNvPr>
          <p:cNvCxnSpPr>
            <a:cxnSpLocks/>
          </p:cNvCxnSpPr>
          <p:nvPr/>
        </p:nvCxnSpPr>
        <p:spPr>
          <a:xfrm>
            <a:off x="1117600" y="2518088"/>
            <a:ext cx="4495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4C0C10-5897-45F2-A6CF-B0A472892DF3}"/>
              </a:ext>
            </a:extLst>
          </p:cNvPr>
          <p:cNvGrpSpPr/>
          <p:nvPr/>
        </p:nvGrpSpPr>
        <p:grpSpPr>
          <a:xfrm>
            <a:off x="5253103" y="5865892"/>
            <a:ext cx="665097" cy="598488"/>
            <a:chOff x="5999850" y="-1795164"/>
            <a:chExt cx="1008596" cy="90758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9948304-C0CA-4F7E-98B1-0A1C42AFF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75" t="22647" r="40432" b="60669"/>
            <a:stretch/>
          </p:blipFill>
          <p:spPr>
            <a:xfrm>
              <a:off x="6096000" y="-1785856"/>
              <a:ext cx="801450" cy="898278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C6DDBEF-AA4D-4B45-A42F-FB1B2F79739B}"/>
                </a:ext>
              </a:extLst>
            </p:cNvPr>
            <p:cNvSpPr/>
            <p:nvPr/>
          </p:nvSpPr>
          <p:spPr>
            <a:xfrm>
              <a:off x="5999850" y="-1795164"/>
              <a:ext cx="1008596" cy="1239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0EF5981-2139-4674-80D3-F18F3464FA69}"/>
              </a:ext>
            </a:extLst>
          </p:cNvPr>
          <p:cNvGrpSpPr/>
          <p:nvPr/>
        </p:nvGrpSpPr>
        <p:grpSpPr>
          <a:xfrm>
            <a:off x="6294944" y="1371600"/>
            <a:ext cx="5334000" cy="4749799"/>
            <a:chOff x="952500" y="1371600"/>
            <a:chExt cx="4775200" cy="4749799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4D234E02-10BC-4896-BE18-2C0F175C6910}"/>
                </a:ext>
              </a:extLst>
            </p:cNvPr>
            <p:cNvSpPr/>
            <p:nvPr/>
          </p:nvSpPr>
          <p:spPr>
            <a:xfrm>
              <a:off x="952500" y="1371600"/>
              <a:ext cx="4775200" cy="4749799"/>
            </a:xfrm>
            <a:prstGeom prst="roundRect">
              <a:avLst>
                <a:gd name="adj" fmla="val 4993"/>
              </a:avLst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3C094058-4B0C-4EEB-8F87-B83BA00B43E5}"/>
                </a:ext>
              </a:extLst>
            </p:cNvPr>
            <p:cNvSpPr/>
            <p:nvPr/>
          </p:nvSpPr>
          <p:spPr>
            <a:xfrm rot="10800000">
              <a:off x="1244600" y="1377989"/>
              <a:ext cx="4305300" cy="85047"/>
            </a:xfrm>
            <a:prstGeom prst="trapezoid">
              <a:avLst>
                <a:gd name="adj" fmla="val 71298"/>
              </a:avLst>
            </a:prstGeom>
            <a:gradFill>
              <a:gsLst>
                <a:gs pos="100000">
                  <a:srgbClr val="C00000"/>
                </a:gs>
                <a:gs pos="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49A4E6FF-CA57-4B9A-8F62-7CCE6D38D976}"/>
              </a:ext>
            </a:extLst>
          </p:cNvPr>
          <p:cNvSpPr txBox="1"/>
          <p:nvPr/>
        </p:nvSpPr>
        <p:spPr>
          <a:xfrm>
            <a:off x="6710050" y="2738020"/>
            <a:ext cx="4503788" cy="3000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WORDLE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这款游戏的很多特性助长了它的疯狂蔓延：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⬛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易于上手，用户友好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⬛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间接分享，便于传播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⬛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解谜游戏，调动用户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65D1E4D-D240-485B-A6D8-C35F63C70301}"/>
              </a:ext>
            </a:extLst>
          </p:cNvPr>
          <p:cNvSpPr/>
          <p:nvPr/>
        </p:nvSpPr>
        <p:spPr>
          <a:xfrm>
            <a:off x="6557388" y="1714581"/>
            <a:ext cx="4809112" cy="5972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spc="0" dirty="0"/>
              <a:t>🟨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具有优良的传播特性</a:t>
            </a:r>
            <a:r>
              <a:rPr lang="zh-CN" altLang="en-US" sz="2800" b="0" i="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🟩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E58095D-BB5B-4C0F-BF7D-D08F2194BC23}"/>
              </a:ext>
            </a:extLst>
          </p:cNvPr>
          <p:cNvCxnSpPr>
            <a:cxnSpLocks/>
          </p:cNvCxnSpPr>
          <p:nvPr/>
        </p:nvCxnSpPr>
        <p:spPr>
          <a:xfrm>
            <a:off x="6714044" y="2518088"/>
            <a:ext cx="4495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F1BF2C1-9F3F-4FF1-BFAC-0154CF842EB6}"/>
              </a:ext>
            </a:extLst>
          </p:cNvPr>
          <p:cNvGrpSpPr/>
          <p:nvPr/>
        </p:nvGrpSpPr>
        <p:grpSpPr>
          <a:xfrm>
            <a:off x="10849547" y="5865892"/>
            <a:ext cx="665097" cy="598488"/>
            <a:chOff x="5999850" y="-1795164"/>
            <a:chExt cx="1008596" cy="907586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0976E00-DCAC-4C15-AEDB-EDB66C262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75" t="22647" r="40432" b="60669"/>
            <a:stretch/>
          </p:blipFill>
          <p:spPr>
            <a:xfrm>
              <a:off x="6096000" y="-1785856"/>
              <a:ext cx="801450" cy="898278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DA481E0-AD8C-47B7-8966-A9472403D39E}"/>
                </a:ext>
              </a:extLst>
            </p:cNvPr>
            <p:cNvSpPr/>
            <p:nvPr/>
          </p:nvSpPr>
          <p:spPr>
            <a:xfrm>
              <a:off x="5999850" y="-1795164"/>
              <a:ext cx="1008596" cy="1239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06E99F-1117-4255-BE4C-3A41CBECC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6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需求分析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为什么要做</a:t>
            </a:r>
            <a:r>
              <a:rPr lang="en-US" altLang="zh-CN" dirty="0"/>
              <a:t>WORDLE</a:t>
            </a:r>
            <a:r>
              <a:rPr lang="zh-CN" altLang="en-US" dirty="0"/>
              <a:t>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0A22F2-9D4C-42B0-9D6B-BA74218CC141}"/>
              </a:ext>
            </a:extLst>
          </p:cNvPr>
          <p:cNvSpPr txBox="1"/>
          <p:nvPr/>
        </p:nvSpPr>
        <p:spPr>
          <a:xfrm>
            <a:off x="1204685" y="656886"/>
            <a:ext cx="2082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altLang="zh-CN" sz="9600" b="1" u="none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7000"/>
                    </a:srgbClr>
                  </a:outerShdw>
                </a:effectLst>
                <a:latin typeface="+mj-ea"/>
                <a:ea typeface="+mj-ea"/>
                <a:cs typeface="+mn-cs"/>
              </a:rPr>
              <a:t>02</a:t>
            </a:r>
            <a:endParaRPr lang="zh-CN" altLang="en-US" sz="9600" b="1" u="none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17000"/>
                  </a:srgbClr>
                </a:outerShdw>
              </a:effectLst>
              <a:latin typeface="+mj-ea"/>
              <a:ea typeface="+mj-ea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B3A09FC-EF2C-4069-9213-E3BC3FE49C8E}"/>
              </a:ext>
            </a:extLst>
          </p:cNvPr>
          <p:cNvCxnSpPr>
            <a:cxnSpLocks/>
          </p:cNvCxnSpPr>
          <p:nvPr/>
        </p:nvCxnSpPr>
        <p:spPr>
          <a:xfrm>
            <a:off x="1597572" y="2038382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对角圆角 6">
            <a:extLst>
              <a:ext uri="{FF2B5EF4-FFF2-40B4-BE49-F238E27FC236}">
                <a16:creationId xmlns:a16="http://schemas.microsoft.com/office/drawing/2014/main" id="{ED0A2B84-4AA4-47F8-8D9F-CBDFC1A9FB69}"/>
              </a:ext>
            </a:extLst>
          </p:cNvPr>
          <p:cNvSpPr/>
          <p:nvPr/>
        </p:nvSpPr>
        <p:spPr>
          <a:xfrm>
            <a:off x="917664" y="4315083"/>
            <a:ext cx="127364" cy="644812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C1E36C-9C8A-4E39-B8F2-C97F230A0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90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830636-A0C2-4463-BA7F-03D984BEA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0116AD-5A9A-4C57-BD8E-8B8F043A5F5F}"/>
              </a:ext>
            </a:extLst>
          </p:cNvPr>
          <p:cNvSpPr txBox="1"/>
          <p:nvPr/>
        </p:nvSpPr>
        <p:spPr>
          <a:xfrm>
            <a:off x="819680" y="1880015"/>
            <a:ext cx="9137120" cy="87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碎片化时间 </a:t>
            </a:r>
            <a:r>
              <a:rPr lang="en-US" altLang="zh-CN" sz="2000" spc="30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轻娱乐需求 </a:t>
            </a:r>
            <a:r>
              <a:rPr lang="en-US" altLang="zh-CN" sz="2000" spc="30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电子产品依赖</a:t>
            </a:r>
            <a:endParaRPr lang="en-US" altLang="zh-CN" sz="2000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相关基础差 </a:t>
            </a:r>
            <a:r>
              <a:rPr lang="en-US" altLang="zh-CN" sz="2000" spc="30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知识水平参差不齐 </a:t>
            </a:r>
            <a:r>
              <a:rPr lang="en-US" altLang="zh-CN" sz="2000" spc="30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zh-CN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快消文化盛行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CDA58A-611E-444E-A389-51A94EFB8725}"/>
              </a:ext>
            </a:extLst>
          </p:cNvPr>
          <p:cNvSpPr/>
          <p:nvPr/>
        </p:nvSpPr>
        <p:spPr>
          <a:xfrm>
            <a:off x="819680" y="740876"/>
            <a:ext cx="4835050" cy="597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中文互联网需要</a:t>
            </a:r>
            <a:r>
              <a:rPr lang="en-US" altLang="zh-CN" sz="2800" b="1" dirty="0">
                <a:solidFill>
                  <a:schemeClr val="bg1"/>
                </a:solidFill>
              </a:rPr>
              <a:t>WORDLE</a:t>
            </a:r>
            <a:r>
              <a:rPr lang="zh-CN" altLang="en-US" sz="2800" b="1" dirty="0">
                <a:solidFill>
                  <a:schemeClr val="bg1"/>
                </a:solidFill>
              </a:rPr>
              <a:t>吗</a:t>
            </a:r>
            <a:r>
              <a:rPr lang="en-US" altLang="zh-CN" sz="2800" b="1" dirty="0">
                <a:solidFill>
                  <a:schemeClr val="bg1"/>
                </a:solidFill>
              </a:rPr>
              <a:t>?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A023F2-834D-4DE1-862A-7C472DB5DB04}"/>
              </a:ext>
            </a:extLst>
          </p:cNvPr>
          <p:cNvCxnSpPr>
            <a:cxnSpLocks/>
          </p:cNvCxnSpPr>
          <p:nvPr/>
        </p:nvCxnSpPr>
        <p:spPr>
          <a:xfrm>
            <a:off x="947235" y="1572658"/>
            <a:ext cx="415761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140CC2-80FA-4E21-AAC0-6BD39D6B8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3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98A43F2C-7A5D-495A-931C-5B12B994673F}"/>
              </a:ext>
            </a:extLst>
          </p:cNvPr>
          <p:cNvSpPr/>
          <p:nvPr/>
        </p:nvSpPr>
        <p:spPr>
          <a:xfrm>
            <a:off x="8909289" y="1215138"/>
            <a:ext cx="2048493" cy="2766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0DDB84-52B3-4A31-8498-9CBD392633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" r="572"/>
          <a:stretch/>
        </p:blipFill>
        <p:spPr>
          <a:xfrm>
            <a:off x="6096000" y="1215138"/>
            <a:ext cx="4861782" cy="2766404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4846A1E-4A89-4FA5-812A-1D1776DEC8A2}"/>
              </a:ext>
            </a:extLst>
          </p:cNvPr>
          <p:cNvSpPr/>
          <p:nvPr/>
        </p:nvSpPr>
        <p:spPr>
          <a:xfrm>
            <a:off x="6096000" y="4028426"/>
            <a:ext cx="2766405" cy="204849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9C1D6723-8CCF-4353-B90E-36E8D1ABD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需求分析：中文互联网的疯狂历史</a:t>
            </a:r>
            <a:endParaRPr lang="zh-CN" altLang="en-US" b="0" dirty="0"/>
          </a:p>
        </p:txBody>
      </p:sp>
      <p:sp>
        <p:nvSpPr>
          <p:cNvPr id="37" name="灯片编号占位符 36">
            <a:extLst>
              <a:ext uri="{FF2B5EF4-FFF2-40B4-BE49-F238E27FC236}">
                <a16:creationId xmlns:a16="http://schemas.microsoft.com/office/drawing/2014/main" id="{04C5BE47-8347-4A08-AA84-06DB4041C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5363" y="6413500"/>
            <a:ext cx="1036637" cy="342900"/>
          </a:xfrm>
        </p:spPr>
        <p:txBody>
          <a:bodyPr/>
          <a:lstStyle/>
          <a:p>
            <a:fld id="{548644C6-89F0-466C-949F-E70AD72679A8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362B5F8-1D65-4E8C-8C8F-20C027671A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8" b="11408"/>
          <a:stretch/>
        </p:blipFill>
        <p:spPr>
          <a:xfrm>
            <a:off x="6959212" y="4028426"/>
            <a:ext cx="3998570" cy="2048494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C0A154B-A71C-5389-2FD5-C23FBEC22B9A}"/>
              </a:ext>
            </a:extLst>
          </p:cNvPr>
          <p:cNvSpPr/>
          <p:nvPr/>
        </p:nvSpPr>
        <p:spPr>
          <a:xfrm>
            <a:off x="447168" y="1365220"/>
            <a:ext cx="5105400" cy="4711700"/>
          </a:xfrm>
          <a:prstGeom prst="roundRect">
            <a:avLst>
              <a:gd name="adj" fmla="val 472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F5955FE-4904-4B1E-3F04-D86C211ED3E6}"/>
              </a:ext>
            </a:extLst>
          </p:cNvPr>
          <p:cNvSpPr txBox="1"/>
          <p:nvPr/>
        </p:nvSpPr>
        <p:spPr>
          <a:xfrm>
            <a:off x="796418" y="2782462"/>
            <a:ext cx="4483100" cy="280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QQ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农场、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QQ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牧场、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QQ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宠物、抢车位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一系列小游戏，是我们对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世纪初中文互联网环境的美好回忆。我们曾经对这些游戏的疯狂痴迷，在某种程度上也证明了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确有其生根发芽的土壤。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A4D44B-C7BC-9334-3E43-62C31AB8ECF0}"/>
              </a:ext>
            </a:extLst>
          </p:cNvPr>
          <p:cNvSpPr/>
          <p:nvPr/>
        </p:nvSpPr>
        <p:spPr>
          <a:xfrm>
            <a:off x="1086526" y="1811181"/>
            <a:ext cx="4014240" cy="525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WORDLE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”在中文互联网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A9D40F0-CF95-7245-C180-541DB0DEF06B}"/>
              </a:ext>
            </a:extLst>
          </p:cNvPr>
          <p:cNvCxnSpPr>
            <a:cxnSpLocks/>
          </p:cNvCxnSpPr>
          <p:nvPr/>
        </p:nvCxnSpPr>
        <p:spPr>
          <a:xfrm>
            <a:off x="932635" y="2459786"/>
            <a:ext cx="41576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0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5813</TotalTime>
  <Words>852</Words>
  <Application>Microsoft Office PowerPoint</Application>
  <PresentationFormat>宽屏</PresentationFormat>
  <Paragraphs>127</Paragraphs>
  <Slides>21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Microsoft YaHei</vt:lpstr>
      <vt:lpstr>Microsoft YaHei</vt:lpstr>
      <vt:lpstr>Arial</vt:lpstr>
      <vt:lpstr>Book Antiqua</vt:lpstr>
      <vt:lpstr>Ink Free</vt:lpstr>
      <vt:lpstr>Wingdings</vt:lpstr>
      <vt:lpstr>Office 主题​​</vt:lpstr>
      <vt:lpstr>SJTU WORDLE CHALLENGE</vt:lpstr>
      <vt:lpstr>PowerPoint 演示文稿</vt:lpstr>
      <vt:lpstr>项目简介</vt:lpstr>
      <vt:lpstr>PowerPoint 演示文稿</vt:lpstr>
      <vt:lpstr>PowerPoint 演示文稿</vt:lpstr>
      <vt:lpstr>PowerPoint 演示文稿</vt:lpstr>
      <vt:lpstr>需求分析</vt:lpstr>
      <vt:lpstr>PowerPoint 演示文稿</vt:lpstr>
      <vt:lpstr>PowerPoint 演示文稿</vt:lpstr>
      <vt:lpstr>PowerPoint 演示文稿</vt:lpstr>
      <vt:lpstr>设计实现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商 进秩</cp:lastModifiedBy>
  <cp:revision>267</cp:revision>
  <dcterms:created xsi:type="dcterms:W3CDTF">2019-01-23T14:14:04Z</dcterms:created>
  <dcterms:modified xsi:type="dcterms:W3CDTF">2022-06-02T09:20:45Z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